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 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9560" y="8371080"/>
            <a:ext cx="5482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446970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Камышлинский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район,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Камышла,           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Победы, 59А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+7 937 079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8930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Хайруллина Вера Владимировна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3858888900"/>
              </p:ext>
            </p:extLst>
          </p:nvPr>
        </p:nvGraphicFramePr>
        <p:xfrm>
          <a:off x="349200" y="2077920"/>
          <a:ext cx="6789600" cy="493776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365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01.06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Выставка детского рисунка посвященного Международному дню защиты детей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088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04.06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Тематическая лекция Управления установления пенсий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Пенсия по инвалидности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правовым, пенсионным и  социальным вопросам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93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11.06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Просветительское мероприятие в рамках программы «Здоровое долголетие» на 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тему :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«Как сохранить здоровье летом?»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акции «Окна России»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Показ фотографий от Географического общества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компьютерной грамотности: «Оформление цифрового удостоверения в МАХ»</a:t>
                      </a:r>
                      <a:endParaRPr lang="ru-RU" sz="1400" b="0" i="1" strike="noStrike" spc="-1" dirty="0" smtClean="0">
                        <a:solidFill>
                          <a:srgbClr val="11111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en-US" sz="2700" b="1" strike="noStrike" spc="-12" dirty="0" smtClean="0">
                <a:solidFill>
                  <a:schemeClr val="lt1"/>
                </a:solidFill>
                <a:latin typeface="Calibri"/>
              </a:rPr>
              <a:t> 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 </a:t>
            </a:r>
            <a:r>
              <a:rPr lang="ru-RU" sz="2700" b="1" spc="-1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spc="-1" dirty="0">
                <a:solidFill>
                  <a:srgbClr val="FFFFFF"/>
                </a:solidFill>
              </a:rPr>
              <a:t>446970 Самарская область, </a:t>
            </a:r>
            <a:r>
              <a:rPr lang="ru-RU" sz="1300" spc="-1" dirty="0" err="1">
                <a:solidFill>
                  <a:srgbClr val="FFFFFF"/>
                </a:solidFill>
              </a:rPr>
              <a:t>Камышлинский</a:t>
            </a:r>
            <a:r>
              <a:rPr lang="ru-RU" sz="1300" spc="-1" dirty="0">
                <a:solidFill>
                  <a:srgbClr val="FFFFFF"/>
                </a:solidFill>
              </a:rPr>
              <a:t> район, с. Камышла,                                ул. Победы, 59А</a:t>
            </a:r>
            <a:r>
              <a:rPr lang="ru-RU" sz="1300" dirty="0"/>
              <a:t/>
            </a:r>
            <a:br>
              <a:rPr lang="ru-RU" sz="1300" dirty="0"/>
            </a:br>
            <a:r>
              <a:rPr lang="ru-RU" sz="1300" spc="-1" dirty="0">
                <a:solidFill>
                  <a:srgbClr val="FFFFFF"/>
                </a:solidFill>
              </a:rPr>
              <a:t>Контактный номер +7 937 079 8930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ФИО Хайруллина Вера Владимировна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 smtClean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 smtClean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Самарской 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1728615690"/>
              </p:ext>
            </p:extLst>
          </p:nvPr>
        </p:nvGraphicFramePr>
        <p:xfrm>
          <a:off x="444060" y="2071401"/>
          <a:ext cx="6931080" cy="3688080"/>
        </p:xfrm>
        <a:graphic>
          <a:graphicData uri="http://schemas.openxmlformats.org/drawingml/2006/table">
            <a:tbl>
              <a:tblPr/>
              <a:tblGrid>
                <a:gridCol w="85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2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8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8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22.06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Просветительское мероприятие с Общероссийской общественно — государственной просветительской организацией «Российское общество «Знание»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«Память пылающих </a:t>
                      </a:r>
                      <a:r>
                        <a:rPr lang="ru-RU" sz="1400" b="0" strike="noStrike" spc="-1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путь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Победе»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мероприятии, посвященном  Дню памяти и скорби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899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26.06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Профилактическая беседа о возможных способах мошенничества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СВО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232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МЕРОПРИЯТИЯ НА  ИЮНЬ 2026</vt:lpstr>
      <vt:lpstr>        МЕРОПРИЯТИЯ            НА 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77</cp:revision>
  <cp:lastPrinted>2026-04-20T10:40:02Z</cp:lastPrinted>
  <dcterms:created xsi:type="dcterms:W3CDTF">2025-11-06T11:20:25Z</dcterms:created>
  <dcterms:modified xsi:type="dcterms:W3CDTF">2026-05-22T10:12:31Z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