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B31965B5-5DAC-4434-9CDD-2704696CEF6C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401"/>
            <a:ext cx="5438140" cy="3908796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45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30045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BEE02B24-DE69-4593-B902-23C4C44BB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98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02B24-DE69-4593-B902-23C4C44BB7D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08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</a:t>
            </a:r>
            <a:r>
              <a:rPr lang="ru-RU" dirty="0" smtClean="0"/>
              <a:t>А </a:t>
            </a:r>
            <a:r>
              <a:rPr lang="ru-RU" dirty="0"/>
              <a:t> </a:t>
            </a:r>
            <a:r>
              <a:rPr lang="ru-RU" dirty="0" smtClean="0"/>
              <a:t>ИЮНЬ</a:t>
            </a:r>
            <a:r>
              <a:rPr spc="-5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dirty="0"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Самарская область, Клявлинский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ст.Клявлино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ул.70 лет Октября,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89370798841, Мусина Надежда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17859" y="7170341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 08:00 – 17:00                    пятница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590414"/>
              </p:ext>
            </p:extLst>
          </p:nvPr>
        </p:nvGraphicFramePr>
        <p:xfrm>
          <a:off x="386534" y="1800305"/>
          <a:ext cx="6752782" cy="5221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854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81966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032962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7591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0919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Участие в районном мероприятие ко дню защиты детей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2995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6</a:t>
                      </a:r>
                      <a:endParaRPr lang="en-US" sz="14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Тематическая лекция Управления установления пенсии по вопросам: Пенсия по инвалидности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</a:t>
                      </a:r>
                      <a:r>
                        <a:rPr lang="en-US" sz="1400" b="0" dirty="0" smtClean="0">
                          <a:latin typeface="+mn-lt"/>
                        </a:rPr>
                        <a:t>0</a:t>
                      </a:r>
                      <a:r>
                        <a:rPr lang="ru-RU" sz="1400" b="0" dirty="0" smtClean="0">
                          <a:latin typeface="+mn-lt"/>
                        </a:rPr>
                        <a:t>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14801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0</a:t>
                      </a:r>
                      <a:r>
                        <a:rPr lang="ru-RU" sz="1400" b="1" dirty="0" smtClean="0"/>
                        <a:t>4</a:t>
                      </a:r>
                      <a:r>
                        <a:rPr lang="en-US" sz="1400" b="1" dirty="0" smtClean="0"/>
                        <a:t>.0</a:t>
                      </a:r>
                      <a:r>
                        <a:rPr lang="ru-RU" sz="1400" b="1" dirty="0" smtClean="0"/>
                        <a:t>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Проведение акции «Сказки народов мира» - мероприятие, приуроченное к Году единства народов России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1</a:t>
                      </a:r>
                      <a:r>
                        <a:rPr lang="ru-RU" sz="1400" b="0" dirty="0" smtClean="0"/>
                        <a:t>1:00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479767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</a:t>
                      </a:r>
                      <a:r>
                        <a:rPr lang="ru-RU" sz="1400" b="1" dirty="0" smtClean="0"/>
                        <a:t>1</a:t>
                      </a:r>
                      <a:r>
                        <a:rPr lang="en-US" sz="1400" b="1" dirty="0" smtClean="0"/>
                        <a:t>.0</a:t>
                      </a:r>
                      <a:r>
                        <a:rPr lang="ru-RU" sz="1400" b="1" dirty="0" smtClean="0"/>
                        <a:t>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День России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645714"/>
                  </a:ext>
                </a:extLst>
              </a:tr>
              <a:tr h="518557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</a:t>
                      </a:r>
                      <a:r>
                        <a:rPr lang="ru-RU" sz="1400" b="1" dirty="0" smtClean="0"/>
                        <a:t>6</a:t>
                      </a:r>
                      <a:r>
                        <a:rPr lang="en-US" sz="1400" b="1" dirty="0" smtClean="0"/>
                        <a:t>.0</a:t>
                      </a:r>
                      <a:r>
                        <a:rPr lang="ru-RU" sz="1400" b="1" dirty="0" smtClean="0"/>
                        <a:t>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Уроки компьютерной грамотности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9:00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09191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</a:t>
                      </a:r>
                      <a:r>
                        <a:rPr lang="ru-RU" sz="1400" b="1" dirty="0" smtClean="0"/>
                        <a:t>6</a:t>
                      </a:r>
                      <a:r>
                        <a:rPr lang="en-US" sz="1400" b="1" dirty="0" smtClean="0"/>
                        <a:t>.0</a:t>
                      </a:r>
                      <a:r>
                        <a:rPr lang="ru-RU" sz="1400" b="1" dirty="0" smtClean="0"/>
                        <a:t>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Профилактическая беседа о возможных способах мошенничества.</a:t>
                      </a:r>
                      <a:r>
                        <a:rPr lang="ru-RU" sz="1400" b="0" baseline="0" dirty="0" smtClean="0"/>
                        <a:t> </a:t>
                      </a:r>
                      <a:r>
                        <a:rPr lang="ru-RU" sz="1400" b="0" dirty="0" smtClean="0"/>
                        <a:t> Финансовая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</a:t>
                      </a:r>
                      <a:r>
                        <a:rPr lang="en-US" sz="1400" b="0" dirty="0" smtClean="0"/>
                        <a:t>0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145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</a:t>
                      </a:r>
                      <a:r>
                        <a:rPr lang="en-US" sz="1400" b="1" dirty="0" smtClean="0"/>
                        <a:t>.0</a:t>
                      </a:r>
                      <a:r>
                        <a:rPr lang="ru-RU" sz="1400" b="1" dirty="0" smtClean="0"/>
                        <a:t>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День памяти и скорби – участие в районном митинге 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2416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Трансляция проекта Знание. Лекторий </a:t>
                      </a:r>
                      <a:r>
                        <a:rPr lang="ru-RU" sz="1400" b="0" dirty="0" smtClean="0"/>
                        <a:t>«Память пылающих </a:t>
                      </a:r>
                      <a:r>
                        <a:rPr lang="ru-RU" sz="1400" b="0" err="1" smtClean="0"/>
                        <a:t>лет</a:t>
                      </a:r>
                      <a:r>
                        <a:rPr lang="ru-RU" sz="1400" b="0" smtClean="0"/>
                        <a:t>, путь </a:t>
                      </a:r>
                      <a:r>
                        <a:rPr lang="ru-RU" sz="1400" b="0" dirty="0" smtClean="0"/>
                        <a:t>к Победе»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5613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День летних подвижных игр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402242"/>
                  </a:ext>
                </a:extLst>
              </a:tr>
            </a:tbl>
          </a:graphicData>
        </a:graphic>
      </p:graphicFrame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183</Words>
  <Application>Microsoft Office PowerPoint</Application>
  <PresentationFormat>Произвольный</PresentationFormat>
  <Paragraphs>41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ИЮНЬ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31</cp:revision>
  <cp:lastPrinted>2026-04-14T07:48:33Z</cp:lastPrinted>
  <dcterms:created xsi:type="dcterms:W3CDTF">2025-11-06T11:20:25Z</dcterms:created>
  <dcterms:modified xsi:type="dcterms:W3CDTF">2026-05-22T10:13:37Z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