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8180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8180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B31965B5-5DAC-4434-9CDD-2704696CEF6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401"/>
            <a:ext cx="5438140" cy="3908796"/>
          </a:xfrm>
          <a:prstGeom prst="rect">
            <a:avLst/>
          </a:prstGeom>
        </p:spPr>
        <p:txBody>
          <a:bodyPr vert="horz" lIns="83796" tIns="41898" rIns="83796" bIns="418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45"/>
            <a:ext cx="2946136" cy="498180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30045"/>
            <a:ext cx="2946136" cy="498180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BEE02B24-DE69-4593-B902-23C4C44BB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987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2B24-DE69-4593-B902-23C4C44BB7D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081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2213" y="316976"/>
            <a:ext cx="2887102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 </a:t>
            </a:r>
            <a:br>
              <a:rPr lang="ru-RU" spc="-10" dirty="0" smtClean="0"/>
            </a:br>
            <a:r>
              <a:rPr dirty="0" smtClean="0"/>
              <a:t>Н</a:t>
            </a:r>
            <a:r>
              <a:rPr lang="ru-RU" dirty="0" smtClean="0"/>
              <a:t>А </a:t>
            </a:r>
            <a:r>
              <a:rPr lang="ru-RU" dirty="0"/>
              <a:t> </a:t>
            </a:r>
            <a:r>
              <a:rPr lang="ru-RU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0113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lang="ru-RU" sz="4400" dirty="0">
              <a:latin typeface="Calibri"/>
              <a:cs typeface="Calibri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Самарская область, Клявлинский район,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ст.Клявлино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ул.70 лет Октября, д.33А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89370798841, Мусина Надежда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17859" y="7170341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 08:00 – 17:00                    пятница 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амарской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387059"/>
              </p:ext>
            </p:extLst>
          </p:nvPr>
        </p:nvGraphicFramePr>
        <p:xfrm>
          <a:off x="386534" y="1800305"/>
          <a:ext cx="6752782" cy="5353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854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881966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032962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75911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</a:t>
                      </a:r>
                      <a:r>
                        <a:rPr lang="ru-RU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</a:t>
                      </a:r>
                      <a:r>
                        <a:rPr lang="en-US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13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latin typeface="+mn-lt"/>
                          <a:cs typeface="Calibri Light"/>
                        </a:rPr>
                        <a:t>День </a:t>
                      </a:r>
                      <a:r>
                        <a:rPr lang="ru-RU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мудрости</a:t>
                      </a:r>
                      <a:r>
                        <a:rPr lang="ru-RU" sz="1300" b="0" dirty="0" smtClean="0">
                          <a:latin typeface="+mn-lt"/>
                          <a:cs typeface="Calibri Light"/>
                        </a:rPr>
                        <a:t> – мероприятие ко дню пожилого человека</a:t>
                      </a:r>
                      <a:endParaRPr lang="ru-RU" sz="13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300" b="0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3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42507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3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latin typeface="+mn-lt"/>
                          <a:cs typeface="Calibri Light"/>
                        </a:rPr>
                        <a:t>«Знание. Лекторий» Российским обществом «Знание» прямой эфир на тему «1 октября - наш день: говорим о главном для пожилых людей»</a:t>
                      </a:r>
                      <a:endParaRPr lang="ru-RU" sz="13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3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58832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6</a:t>
                      </a:r>
                      <a:r>
                        <a:rPr lang="ru-RU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</a:t>
                      </a:r>
                      <a:r>
                        <a:rPr lang="en-US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13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en-US" sz="13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Тематическое мероприятие – «Осень»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latin typeface="+mn-lt"/>
                        </a:rPr>
                        <a:t>10:00</a:t>
                      </a:r>
                      <a:endParaRPr lang="ru-RU" sz="13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r>
                        <a:rPr lang="ru-RU" sz="1300" b="1" dirty="0" smtClean="0"/>
                        <a:t>0</a:t>
                      </a:r>
                      <a:r>
                        <a:rPr lang="en-US" sz="1300" b="1" dirty="0" smtClean="0"/>
                        <a:t>9.10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Всемирный день чтения – Литературная гостиная</a:t>
                      </a:r>
                      <a:endParaRPr lang="ru-RU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/>
                        <a:t>10:00</a:t>
                      </a:r>
                      <a:endParaRPr lang="ru-RU" sz="1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479767">
                <a:tc>
                  <a:txBody>
                    <a:bodyPr/>
                    <a:lstStyle/>
                    <a:p>
                      <a:r>
                        <a:rPr lang="ru-RU" sz="1300" b="1" dirty="0" smtClean="0"/>
                        <a:t>0</a:t>
                      </a:r>
                      <a:r>
                        <a:rPr lang="en-US" sz="1300" b="1" dirty="0" smtClean="0"/>
                        <a:t>9.10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Профилактическая беседа о возможных способах мошенничества. Финансовая грамотность</a:t>
                      </a:r>
                      <a:endParaRPr lang="ru-RU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/>
                        <a:t>1</a:t>
                      </a:r>
                      <a:r>
                        <a:rPr lang="ru-RU" sz="1300" b="0" dirty="0" smtClean="0"/>
                        <a:t>1</a:t>
                      </a:r>
                      <a:r>
                        <a:rPr lang="en-US" sz="1300" b="0" dirty="0" smtClean="0"/>
                        <a:t>:00</a:t>
                      </a:r>
                      <a:endParaRPr lang="ru-RU" sz="1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645714"/>
                  </a:ext>
                </a:extLst>
              </a:tr>
              <a:tr h="327953">
                <a:tc>
                  <a:txBody>
                    <a:bodyPr/>
                    <a:lstStyle/>
                    <a:p>
                      <a:r>
                        <a:rPr lang="ru-RU" sz="1300" b="1" dirty="0" smtClean="0"/>
                        <a:t>14.</a:t>
                      </a:r>
                      <a:r>
                        <a:rPr lang="en-US" sz="1300" b="1" dirty="0" smtClean="0"/>
                        <a:t>1</a:t>
                      </a:r>
                      <a:r>
                        <a:rPr lang="ru-RU" sz="1300" b="1" dirty="0" smtClean="0"/>
                        <a:t>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Бабушкино тепло: Духовное наследие </a:t>
                      </a:r>
                      <a:endParaRPr lang="ru-RU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/>
                        <a:t>10:00</a:t>
                      </a:r>
                      <a:endParaRPr lang="ru-RU" sz="1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57638"/>
                  </a:ext>
                </a:extLst>
              </a:tr>
              <a:tr h="518557"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22.10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День белых журавлей – день памяти погибших солдат во всех воинах и военных конфликтах</a:t>
                      </a:r>
                      <a:endParaRPr lang="ru-RU" sz="1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71162"/>
                  </a:ext>
                </a:extLst>
              </a:tr>
              <a:tr h="509191"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22.10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Продвижение и внедрение цифровых документов через мессенджер МАХ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/>
                        <a:t>11:00</a:t>
                      </a:r>
                      <a:endParaRPr lang="ru-RU" sz="1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74102"/>
                  </a:ext>
                </a:extLst>
              </a:tr>
              <a:tr h="365363"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28</a:t>
                      </a:r>
                      <a:r>
                        <a:rPr lang="ru-RU" sz="1300" b="1" dirty="0" smtClean="0"/>
                        <a:t>.</a:t>
                      </a:r>
                      <a:r>
                        <a:rPr lang="en-US" sz="1300" b="1" dirty="0" smtClean="0"/>
                        <a:t>1</a:t>
                      </a:r>
                      <a:r>
                        <a:rPr lang="ru-RU" sz="1300" b="1" dirty="0" smtClean="0"/>
                        <a:t>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Тыквенный спас – тематическое 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/>
                        <a:t>10:00</a:t>
                      </a:r>
                      <a:endParaRPr lang="ru-RU" sz="1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453687"/>
                  </a:ext>
                </a:extLst>
              </a:tr>
              <a:tr h="509191"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28.10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Индивидуальное бесплатное консультирование по правовым, пенсионным и социальным вопросам с привлечением ответственных работников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/>
                        <a:t>11:00</a:t>
                      </a:r>
                      <a:endParaRPr lang="ru-RU" sz="1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13947"/>
                  </a:ext>
                </a:extLst>
              </a:tr>
            </a:tbl>
          </a:graphicData>
        </a:graphic>
      </p:graphicFrame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201</Words>
  <Application>Microsoft Office PowerPoint</Application>
  <PresentationFormat>Произвольный</PresentationFormat>
  <Paragraphs>43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Times New Roman</vt:lpstr>
      <vt:lpstr>Office Theme</vt:lpstr>
      <vt:lpstr>МЕРОПРИЯТИЯ  НА 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39</cp:revision>
  <cp:lastPrinted>2026-07-06T06:40:52Z</cp:lastPrinted>
  <dcterms:created xsi:type="dcterms:W3CDTF">2025-11-06T11:20:25Z</dcterms:created>
  <dcterms:modified xsi:type="dcterms:W3CDTF">2026-09-17T05:12:32Z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