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3132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467068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/>
              <a:t>МЕРОПРИЯТИЯ </a:t>
            </a:r>
            <a:r>
              <a:rPr smtClean="0"/>
              <a:t>НА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3914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Самарская обл, Пестравский район,ул.Крайнюковская,д.65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номер: 89677610555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Пугачева Елена Николаевна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847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 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пятница 08:00-16:00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Самарской 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0161754"/>
              </p:ext>
            </p:extLst>
          </p:nvPr>
        </p:nvGraphicFramePr>
        <p:xfrm>
          <a:off x="634977" y="1705707"/>
          <a:ext cx="6143669" cy="55038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3801">
                  <a:extLst>
                    <a:ext uri="{9D8B030D-6E8A-4147-A177-3AD203B41FA5}">
                      <a16:colId xmlns:a16="http://schemas.microsoft.com/office/drawing/2014/main" val="4074742491"/>
                    </a:ext>
                  </a:extLst>
                </a:gridCol>
                <a:gridCol w="3846572">
                  <a:extLst>
                    <a:ext uri="{9D8B030D-6E8A-4147-A177-3AD203B41FA5}">
                      <a16:colId xmlns:a16="http://schemas.microsoft.com/office/drawing/2014/main" val="3160443083"/>
                    </a:ext>
                  </a:extLst>
                </a:gridCol>
                <a:gridCol w="923296">
                  <a:extLst>
                    <a:ext uri="{9D8B030D-6E8A-4147-A177-3AD203B41FA5}">
                      <a16:colId xmlns:a16="http://schemas.microsoft.com/office/drawing/2014/main" val="3299580881"/>
                    </a:ext>
                  </a:extLst>
                </a:gridCol>
              </a:tblGrid>
              <a:tr h="613626"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l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324205"/>
                  </a:ext>
                </a:extLst>
              </a:tr>
              <a:tr h="701287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01.10.2026</a:t>
                      </a:r>
                      <a:endParaRPr lang="ru-RU" sz="14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Онлайн лекция</a:t>
                      </a:r>
                      <a:r>
                        <a:rPr lang="ru-RU" sz="14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Знание «1 октября – наш день, говорим о главном для пожилых людей»</a:t>
                      </a:r>
                    </a:p>
                    <a:p>
                      <a:pPr algn="l"/>
                      <a:endParaRPr lang="ru-RU" sz="14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ru-RU" sz="14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День пожилого человека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</a:t>
                      </a:r>
                      <a:r>
                        <a:rPr lang="ru-RU" sz="14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spc="-25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spc="-25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13:00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952597"/>
                  </a:ext>
                </a:extLst>
              </a:tr>
              <a:tr h="859217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+mn-lt"/>
                          <a:cs typeface="Calibri"/>
                        </a:rPr>
                        <a:t>06.10.2026</a:t>
                      </a:r>
                      <a:endParaRPr lang="ru-RU" sz="14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Консультирование</a:t>
                      </a:r>
                      <a:r>
                        <a:rPr lang="ru-RU" sz="14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 продвижении мессенджера МАХ и оформление цифровых документов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581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08.10.2026</a:t>
                      </a:r>
                      <a:endParaRPr lang="ru-RU" sz="14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Капустник.</a:t>
                      </a:r>
                      <a:r>
                        <a:rPr lang="ru-RU" sz="14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Мастер класс «Квасим капусту»</a:t>
                      </a:r>
                      <a:endParaRPr lang="ru-RU" sz="14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>
                          <a:latin typeface="+mn-lt"/>
                        </a:rPr>
                        <a:t>14:00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695914"/>
                  </a:ext>
                </a:extLst>
              </a:tr>
              <a:tr h="776066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/>
                        <a:t>13.10.2026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Занятие по финансовой грамотности. Индивидуальная консультация по пенсионным и социальным вопросам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10:00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380059"/>
                  </a:ext>
                </a:extLst>
              </a:tr>
              <a:tr h="582049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/>
                        <a:t>15.10.2026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Изготовление</a:t>
                      </a:r>
                      <a:r>
                        <a:rPr lang="ru-RU" sz="14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осенних цветов из природных материалов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14:00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5200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/>
                        <a:t>22.10.2026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Всероссийская</a:t>
                      </a:r>
                      <a:r>
                        <a:rPr lang="ru-RU" sz="14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акция памяти павших воинов России «День белых журавлей»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10:00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857638"/>
                  </a:ext>
                </a:extLst>
              </a:tr>
              <a:tr h="496745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/>
                        <a:t>30.10.2026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Викторина «Всё о грибах»</a:t>
                      </a:r>
                    </a:p>
                    <a:p>
                      <a:pPr algn="l"/>
                      <a:endParaRPr lang="ru-RU" sz="14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ru-RU" sz="14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14:00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8889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</TotalTime>
  <Words>145</Words>
  <Application>Microsoft Office PowerPoint</Application>
  <PresentationFormat>Произвольный</PresentationFormat>
  <Paragraphs>41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3" baseType="lpstr">
      <vt:lpstr>Calibri</vt:lpstr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Акимова Раиса Николаевна</cp:lastModifiedBy>
  <cp:revision>46</cp:revision>
  <dcterms:created xsi:type="dcterms:W3CDTF">2025-11-06T11:20:25Z</dcterms:created>
  <dcterms:modified xsi:type="dcterms:W3CDTF">2026-09-17T04:09:48Z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