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 varScale="1">
        <p:scale>
          <a:sx n="70" d="100"/>
          <a:sy n="70" d="100"/>
        </p:scale>
        <p:origin x="2988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79" cy="830997"/>
          </a:xfrm>
        </p:spPr>
        <p:txBody>
          <a:bodyPr/>
          <a:lstStyle/>
          <a:p>
            <a:r>
              <a:rPr lang="ru-RU" dirty="0" smtClean="0"/>
              <a:t>МЕРОПРИЯТИЯ НА  ИЮНЬ 2026</a:t>
            </a:r>
            <a:endParaRPr lang="ru-RU" dirty="0"/>
          </a:p>
        </p:txBody>
      </p:sp>
      <p:sp>
        <p:nvSpPr>
          <p:cNvPr id="47" name="Текст 46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276999"/>
          </a:xfrm>
        </p:spPr>
        <p:txBody>
          <a:bodyPr/>
          <a:lstStyle/>
          <a:p>
            <a:r>
              <a:rPr lang="ru-RU" dirty="0" smtClean="0"/>
              <a:t>26</a:t>
            </a:r>
            <a:endParaRPr lang="ru-RU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:г.о. Жигулевск,Комсомольская,29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+7(846)200-12-00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доб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5870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Красноглядова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с 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с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Са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137476"/>
              </p:ext>
            </p:extLst>
          </p:nvPr>
        </p:nvGraphicFramePr>
        <p:xfrm>
          <a:off x="349250" y="2077881"/>
          <a:ext cx="6790065" cy="527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Обучающий </a:t>
                      </a:r>
                      <a:r>
                        <a:rPr lang="ru-RU" sz="1400" b="0" dirty="0" err="1" smtClean="0">
                          <a:latin typeface="+mn-lt"/>
                          <a:cs typeface="Calibri Light"/>
                        </a:rPr>
                        <a:t>вебинар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в режиме ВКС специалиста Управления установления пенсий ОСФР по Самарской области «Пенсии по инвалидности»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Литературно-музыкальное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мероприятие посвященное празднованию Пушкинского дня в России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ФП «Здоровое долголетие»</a:t>
                      </a:r>
                      <a:r>
                        <a:rPr lang="ru-RU" sz="1400" baseline="0" dirty="0" smtClean="0"/>
                        <a:t> «Как сохранить здоровье летом»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компьютерной грамотности «Как оформить цифровое удостоверение в МАХ»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18.06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Занятие физкультурой совместно</a:t>
                      </a:r>
                      <a:r>
                        <a:rPr lang="ru-RU" sz="1400" baseline="0" dirty="0" smtClean="0"/>
                        <a:t> с обществом любителей скандинавской ходьбы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Просветительское мероприятие с Общероссийской общественно-государственной просветительской организацией «Знание» </a:t>
                      </a:r>
                      <a:r>
                        <a:rPr lang="ru-RU" sz="1400" dirty="0" smtClean="0"/>
                        <a:t>Память пылающих </a:t>
                      </a:r>
                      <a:r>
                        <a:rPr lang="ru-RU" sz="1400" dirty="0" err="1" smtClean="0"/>
                        <a:t>лет,путь</a:t>
                      </a:r>
                      <a:r>
                        <a:rPr lang="ru-RU" sz="1400" dirty="0" smtClean="0"/>
                        <a:t> к Победе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11:00</a:t>
                      </a:r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24.06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Индивидуальное бесплатное консультирование</a:t>
                      </a:r>
                      <a:r>
                        <a:rPr lang="ru-RU" sz="1400" baseline="0" dirty="0" smtClean="0"/>
                        <a:t> по пенсионному законодательству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143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37</cp:revision>
  <dcterms:created xsi:type="dcterms:W3CDTF">2025-11-06T11:20:25Z</dcterms:created>
  <dcterms:modified xsi:type="dcterms:W3CDTF">2026-05-22T10:16:41Z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