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3132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/>
              <a:t>НА</a:t>
            </a:r>
            <a:r>
              <a:rPr spc="-5"/>
              <a:t> </a:t>
            </a:r>
            <a:r>
              <a:rPr lang="ru-RU" spc="-5" dirty="0" smtClean="0"/>
              <a:t>Июнь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205860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446370, Самарская область, Красноярский район, с. Красный Яр, ул. Комсомольская , д. 92а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 89370798871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 Царева Фая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Равильевна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8474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пятница 08:00-16:00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С</a:t>
            </a:r>
            <a:r>
              <a:rPr lang="ru-RU" sz="800" spc="-20" dirty="0" err="1" smtClean="0">
                <a:solidFill>
                  <a:srgbClr val="FFFFFF"/>
                </a:solidFill>
                <a:latin typeface="Calibri"/>
                <a:cs typeface="Calibri"/>
              </a:rPr>
              <a:t>амарской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7036131"/>
              </p:ext>
            </p:extLst>
          </p:nvPr>
        </p:nvGraphicFramePr>
        <p:xfrm>
          <a:off x="420664" y="2131990"/>
          <a:ext cx="6790065" cy="4048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val="3299580881"/>
                    </a:ext>
                  </a:extLst>
                </a:gridCol>
              </a:tblGrid>
              <a:tr h="140014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04.06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Лекция УУП «Пенсия по инвалидности». </a:t>
                      </a:r>
                      <a:r>
                        <a:rPr lang="ru-RU" sz="1400" b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Индивидуальное </a:t>
                      </a:r>
                      <a:r>
                        <a:rPr lang="ru-RU" sz="14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консультирование</a:t>
                      </a:r>
                      <a:endParaRPr lang="ru-RU" sz="14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+mn-lt"/>
                        </a:rPr>
                        <a:t>10:00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10.06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Демонстрация документального фильма, в рамках проекта «Самарская летопись» 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+mn-lt"/>
                        </a:rPr>
                        <a:t>10:00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11.06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ФП Здоровое</a:t>
                      </a:r>
                      <a:r>
                        <a:rPr lang="ru-RU" sz="1400" b="0" baseline="0" dirty="0" smtClean="0"/>
                        <a:t> долголетие. Как сохранить здоровье летом»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10.00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18.06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День  именинника, поздравление , чаепитие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10.00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21.06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Участие в </a:t>
                      </a:r>
                      <a:r>
                        <a:rPr lang="ru-RU" sz="1400" b="0" baseline="0" dirty="0" smtClean="0">
                          <a:latin typeface="+mn-lt"/>
                          <a:cs typeface="Calibri Light"/>
                        </a:rPr>
                        <a:t> акции сельского поселения «Свеча памяти»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21.00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22.06.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РО Знание, </a:t>
                      </a:r>
                      <a:r>
                        <a:rPr lang="ru-RU" sz="1400" dirty="0" smtClean="0"/>
                        <a:t>Память пылающих лет, путь к Победе.</a:t>
                      </a:r>
                      <a:endParaRPr lang="ru-RU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smtClean="0"/>
                        <a:t>11:00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51527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26.06.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Диалог о безопасности, защита от мошенников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899382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Ежедневно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Помощь СВО: «Плетем сети»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51501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298</TotalTime>
  <Words>155</Words>
  <Application>Microsoft Office PowerPoint</Application>
  <PresentationFormat>Произвольный</PresentationFormat>
  <Paragraphs>38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Calibri</vt:lpstr>
      <vt:lpstr>Calibri Light</vt:lpstr>
      <vt:lpstr>Office Theme</vt:lpstr>
      <vt:lpstr>МЕРОПРИЯТИЯ НА Июнь 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Акимова Раиса Николаевна</cp:lastModifiedBy>
  <cp:revision>43</cp:revision>
  <dcterms:created xsi:type="dcterms:W3CDTF">2025-11-06T11:20:25Z</dcterms:created>
  <dcterms:modified xsi:type="dcterms:W3CDTF">2026-05-22T10:17:33Z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