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/>
              <a:t>МЕРОПРИЯТИЯ </a:t>
            </a:r>
            <a:r>
              <a:rPr lang="ru-RU" spc="-10" dirty="0"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Октябрь</a:t>
            </a:r>
            <a:endParaRPr spc="-10" smtClean="0"/>
          </a:p>
          <a:p>
            <a:pPr marR="5080" algn="r">
              <a:lnSpc>
                <a:spcPts val="2700"/>
              </a:lnSpc>
            </a:pPr>
            <a:r>
              <a:rPr spc="-2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20586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446370, Самарская область, Красноярский район, с. Красный Яр, ул. Комсомольская , д. 92а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номер  89370798871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 Царева Фая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Равильевна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пятница 08:00-16:00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амарской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056601"/>
              </p:ext>
            </p:extLst>
          </p:nvPr>
        </p:nvGraphicFramePr>
        <p:xfrm>
          <a:off x="492102" y="1746301"/>
          <a:ext cx="6790065" cy="53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7731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Дата 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741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01.10.2026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Мероприятие ко Дню пожилого человека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 «Душою молоды Всегда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!»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Лекция РО «Знание» 1 октября-наш день: говорим о главном для пожилых людей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447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05.10.2026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Поздравление с Днём учителя (для бывших</a:t>
                      </a:r>
                      <a:r>
                        <a:rPr lang="ru-RU" sz="12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 педагогов)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4876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09.10.2026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Занятия по финансовой грамотности, защита от мошенничества, управление бюджетом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57638"/>
                  </a:ext>
                </a:extLst>
              </a:tr>
              <a:tr h="487689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14.10.2026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Покров Пресвятой Богородицы.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праздника, народные традиции, идея заступничества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55227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19.10.2026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Лекция УУП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08:00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52705"/>
                  </a:ext>
                </a:extLst>
              </a:tr>
              <a:tr h="552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26.10.2026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Индивидуальное консультирование по пенсионным и социальным вопросам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93823"/>
                  </a:ext>
                </a:extLst>
              </a:tr>
              <a:tr h="5981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NSimSun"/>
                          <a:cs typeface="Times New Roman" panose="02020603050405020304" pitchFamily="18" charset="0"/>
                        </a:rPr>
                        <a:t>29.10.2026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Мероприятие ко Дню комсомола "Не расстанусь с комсомолом, буду вечно молодым". Вечер воспоминаний,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фотоархив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50150"/>
                  </a:ext>
                </a:extLst>
              </a:tr>
              <a:tr h="741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Ежедневно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NSimSu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Помощь СВО: «Плетем сети»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176</Words>
  <Application>Microsoft Office PowerPoint</Application>
  <PresentationFormat>Произвольный</PresentationFormat>
  <Paragraphs>42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NSimSun</vt:lpstr>
      <vt:lpstr>Calibri</vt:lpstr>
      <vt:lpstr>Times New Roman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Акимова Раиса Николаевна</cp:lastModifiedBy>
  <cp:revision>52</cp:revision>
  <dcterms:created xsi:type="dcterms:W3CDTF">2025-11-06T11:20:25Z</dcterms:created>
  <dcterms:modified xsi:type="dcterms:W3CDTF">2026-09-17T05:18:08Z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