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Адрес:446450,Самарская область,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г.Похвистнево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ул.Андрея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Васильева, д.7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89370798755 Рогожина Елена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 пятница           08:00-16:00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Самарской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82226"/>
              </p:ext>
            </p:extLst>
          </p:nvPr>
        </p:nvGraphicFramePr>
        <p:xfrm>
          <a:off x="349250" y="2077881"/>
          <a:ext cx="6790065" cy="497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Развлекательно-игровая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программа «Этот старый Новый год!»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 и каждый рабочий день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Вязание маскировочных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сетей и накидок «Леший» для участников СВО 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09:00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15.01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Литературная гостиная</a:t>
                      </a:r>
                      <a:r>
                        <a:rPr lang="ru-RU" sz="1400" baseline="0" dirty="0" smtClean="0"/>
                        <a:t> в кругу друзей на тему: «У наших зим особенная прелесть»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19.01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400" dirty="0" smtClean="0"/>
                        <a:t>Мастер-класс «Крещенский ангелочек мира»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dirty="0" smtClean="0"/>
                        <a:t>Онлайн-экскурсия – фильм из цикла Заповедная Россия «Астраханский заповедник» (материал «Русское Географическое Общество»)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</a:p>
                    <a:p>
                      <a:r>
                        <a:rPr lang="ru-RU" sz="140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Индивидуальное бесплатное консультирование по правовым, пенсионным и социальным вопросам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27.01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Час памяти «Блокадный Ленинград»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29.01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Урок финансовой грамотности «Как управлять эффективно деньгами»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130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152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18</cp:revision>
  <cp:lastPrinted>2025-12-17T09:43:54Z</cp:lastPrinted>
  <dcterms:created xsi:type="dcterms:W3CDTF">2025-11-06T11:20:25Z</dcterms:created>
  <dcterms:modified xsi:type="dcterms:W3CDTF">2025-12-17T11:30:09Z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