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dirty="0"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Самарская область, Клявлинский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ст.Клявлино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ул.70 лет Октября,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89370798841, Мусина Надежда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пятница-08:00-16:00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722975"/>
              </p:ext>
            </p:extLst>
          </p:nvPr>
        </p:nvGraphicFramePr>
        <p:xfrm>
          <a:off x="389050" y="1907073"/>
          <a:ext cx="6790065" cy="524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5689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328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</a:t>
                      </a: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.01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Профилактическая беседа о возможных способах мошенничества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1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2687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Показ фотографий от Русского Географического общества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11:00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Старый Новый год!  - праздничная программа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28451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Крещенские посиделки –развлекательная программа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День ручного письма (день почерка)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26422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Уроки компьютерной грамотности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6890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«Татьянин День»  познавательно -развлекательная программа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45732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Международный день мобилизации против угрозы ядерной войны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Литературная  гостиная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2508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130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18</cp:revision>
  <dcterms:created xsi:type="dcterms:W3CDTF">2025-11-06T11:20:25Z</dcterms:created>
  <dcterms:modified xsi:type="dcterms:W3CDTF">2025-12-19T10:20:42Z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