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3132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12/19/2025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268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 dirty="0"/>
              <a:t>НА</a:t>
            </a:r>
            <a:r>
              <a:rPr spc="-5" dirty="0"/>
              <a:t> </a:t>
            </a:r>
            <a:r>
              <a:rPr lang="ru-RU" spc="-10" dirty="0"/>
              <a:t>ЯНВАРЬ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Адрес: Самарская область,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с.Красный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яр,ул.Комсомольская,д.92А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номер89370798871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Царева Фая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Равильевна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4747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err="1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5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17: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 пятница -08:00-16:00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648895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 dirty="0" err="1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Са</a:t>
            </a:r>
            <a:r>
              <a:rPr lang="ru-RU" sz="800" spc="-20" dirty="0" err="1" smtClean="0">
                <a:solidFill>
                  <a:srgbClr val="FFFFFF"/>
                </a:solidFill>
                <a:latin typeface="Calibri"/>
                <a:cs typeface="Calibri"/>
              </a:rPr>
              <a:t>марской</a:t>
            </a:r>
            <a:r>
              <a:rPr sz="800" spc="5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области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8355573"/>
              </p:ext>
            </p:extLst>
          </p:nvPr>
        </p:nvGraphicFramePr>
        <p:xfrm>
          <a:off x="277788" y="1917676"/>
          <a:ext cx="6790065" cy="43129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13.01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Старый Новый год: встреча с традициями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16.01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Просмотр документального фильма в рамках проекта «Мост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поколений»</a:t>
                      </a: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10:00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20.01.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Посещение музея  истории</a:t>
                      </a:r>
                      <a:r>
                        <a:rPr lang="ru-RU" baseline="0" dirty="0" smtClean="0"/>
                        <a:t> Красноярского района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23.01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Татьянин</a:t>
                      </a:r>
                      <a:r>
                        <a:rPr lang="ru-RU" baseline="0" dirty="0" smtClean="0"/>
                        <a:t> день: тепло души и сердца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85857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27.01.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Индивидуальное консультирование по пенсионным и социальным вопросам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007741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29.01.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Диалог о безопасности, защита от мошенников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10:00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388892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51527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93</TotalTime>
  <Words>112</Words>
  <Application>Microsoft Office PowerPoint</Application>
  <PresentationFormat>Произвольный</PresentationFormat>
  <Paragraphs>32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4" baseType="lpstr">
      <vt:lpstr>Calibri</vt:lpstr>
      <vt:lpstr>Calibri Light</vt:lpstr>
      <vt:lpstr>Office Theme</vt:lpstr>
      <vt:lpstr>МЕРОПРИЯТИЯ НА ЯНВАРЬ 2026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Акимова Раиса Николаевна</cp:lastModifiedBy>
  <cp:revision>20</cp:revision>
  <dcterms:created xsi:type="dcterms:W3CDTF">2025-11-06T11:20:25Z</dcterms:created>
  <dcterms:modified xsi:type="dcterms:W3CDTF">2025-12-19T10:19:49Z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