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:г. Жигулевск,ул.Комсомольская,д.29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884862(23883)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Красноглядова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Ольга Васильевна.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пятница-08:00-16:00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Са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544466"/>
              </p:ext>
            </p:extLst>
          </p:nvPr>
        </p:nvGraphicFramePr>
        <p:xfrm>
          <a:off x="349250" y="2077881"/>
          <a:ext cx="6790065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накидок для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пенсионному законодательству.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Музыкально –поэтическое мероприятие «Любовная лирика в произведениях</a:t>
                      </a:r>
                      <a:r>
                        <a:rPr lang="ru-RU" baseline="0" dirty="0" smtClean="0"/>
                        <a:t> российских поэтов»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Патриотическое мероприятие, </a:t>
                      </a:r>
                      <a:r>
                        <a:rPr lang="ru-RU" dirty="0" smtClean="0"/>
                        <a:t>посвященное освобождению Ленинграда от фашистской блокады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10:00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86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19</cp:revision>
  <dcterms:created xsi:type="dcterms:W3CDTF">2025-11-06T11:20:25Z</dcterms:created>
  <dcterms:modified xsi:type="dcterms:W3CDTF">2025-12-19T10:21:41Z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