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/>
              <a:t>МЕРОПРИЯТИЯ </a:t>
            </a:r>
            <a:r>
              <a:rPr smtClean="0"/>
              <a:t>НА</a:t>
            </a:r>
            <a:r>
              <a:rPr lang="ru-RU" spc="-5" dirty="0" smtClean="0"/>
              <a:t> </a:t>
            </a:r>
            <a:r>
              <a:rPr lang="ru-RU" spc="-10" dirty="0" smtClean="0"/>
              <a:t>ИЮЛЬ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Самарская обл, Пестравский район,ул.Крайнюковская,д.65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номер: 89677610555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Пугачева Елена Николаевна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 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пятница 08:00-16:00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Самарской 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161754"/>
              </p:ext>
            </p:extLst>
          </p:nvPr>
        </p:nvGraphicFramePr>
        <p:xfrm>
          <a:off x="492102" y="1846238"/>
          <a:ext cx="6500857" cy="5324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3672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070209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976976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651713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l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96205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02.07.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Занятия по финансовой грамотности. Индивидуальная грамотность. Индивидуальная консультация по пенсионным и социальным вопросам </a:t>
                      </a:r>
                      <a:endParaRPr lang="ru-RU" sz="14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10:</a:t>
                      </a:r>
                      <a:r>
                        <a:rPr lang="ru-RU" sz="14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52937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07.07.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Мастер класс по изготовлению браслета "Ромашка"</a:t>
                      </a:r>
                      <a:endParaRPr lang="ru-RU" sz="1400" dirty="0">
                        <a:solidFill>
                          <a:srgbClr val="000000"/>
                        </a:solidFill>
                        <a:latin typeface="+mj-lt"/>
                        <a:ea typeface="N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 smtClean="0">
                          <a:latin typeface="+mn-lt"/>
                        </a:rPr>
                        <a:t>14:00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363683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08.07.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Всероссийский день Семьи, Любви и Верности</a:t>
                      </a:r>
                      <a:endParaRPr lang="ru-RU" sz="1400" dirty="0" smtClean="0">
                        <a:solidFill>
                          <a:srgbClr val="000000"/>
                        </a:solidFill>
                        <a:latin typeface="+mj-lt"/>
                        <a:ea typeface="N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14:00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499259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14.07.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Консультирование</a:t>
                      </a:r>
                      <a:r>
                        <a:rPr lang="ru-RU" sz="14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 продвижении мессенджера МАХ и оформление цифровых документов</a:t>
                      </a:r>
                      <a:endParaRPr lang="ru-RU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14:00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4816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16.07.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Международный день шахмат. Шахматный турнир</a:t>
                      </a:r>
                      <a:endParaRPr lang="ru-RU" sz="14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14:00</a:t>
                      </a:r>
                    </a:p>
                    <a:p>
                      <a:pPr algn="l"/>
                      <a:endParaRPr lang="ru-RU" sz="1400" dirty="0" smtClean="0"/>
                    </a:p>
                    <a:p>
                      <a:pPr algn="l"/>
                      <a:endParaRPr lang="ru-RU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  <a:tr h="527578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23.07.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Посещение Историко-краеведческого музея, посвященного году единства народов России</a:t>
                      </a:r>
                      <a:endParaRPr lang="ru-RU" sz="14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888923"/>
                  </a:ext>
                </a:extLst>
              </a:tr>
              <a:tr h="527578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28.07.</a:t>
                      </a:r>
                    </a:p>
                    <a:p>
                      <a:pPr algn="l"/>
                      <a:endParaRPr lang="ru-RU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Консультирование</a:t>
                      </a:r>
                      <a:r>
                        <a:rPr lang="ru-RU" sz="14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 продвижении мессенджера МАХ и оформление цифровых документов</a:t>
                      </a:r>
                      <a:endParaRPr lang="ru-RU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14:00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152705"/>
                  </a:ext>
                </a:extLst>
              </a:tr>
              <a:tr h="512843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30.07.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Оказание</a:t>
                      </a:r>
                      <a:r>
                        <a:rPr lang="ru-RU" sz="14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помощи участникам СВО. Изготовление завтраков в зип-пакетах</a:t>
                      </a:r>
                      <a:endParaRPr lang="ru-RU" sz="14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14:00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</TotalTime>
  <Words>157</Words>
  <Application>Microsoft Office PowerPoint</Application>
  <PresentationFormat>Произвольный</PresentationFormat>
  <Paragraphs>39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NSimSun</vt:lpstr>
      <vt:lpstr>Calibri</vt:lpstr>
      <vt:lpstr>Mangal</vt:lpstr>
      <vt:lpstr>Office Theme</vt:lpstr>
      <vt:lpstr>МЕРОПРИЯТИЯ НА ИЮЛЬ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Акимова Раиса Николаевна</cp:lastModifiedBy>
  <cp:revision>38</cp:revision>
  <dcterms:created xsi:type="dcterms:W3CDTF">2025-11-06T11:20:25Z</dcterms:created>
  <dcterms:modified xsi:type="dcterms:W3CDTF">2026-06-22T06:33:51Z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