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59" autoAdjust="0"/>
  </p:normalViewPr>
  <p:slideViewPr>
    <p:cSldViewPr>
      <p:cViewPr varScale="1">
        <p:scale>
          <a:sx n="70" d="100"/>
          <a:sy n="70" d="100"/>
        </p:scale>
        <p:origin x="2988" y="90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6/11/2026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6/11/2026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6/11/2026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6/11/2026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6/11/2026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6/11/2026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79" cy="830997"/>
          </a:xfrm>
        </p:spPr>
        <p:txBody>
          <a:bodyPr/>
          <a:lstStyle/>
          <a:p>
            <a:r>
              <a:rPr lang="ru-RU" dirty="0" smtClean="0"/>
              <a:t>МЕРОПРИЯТИЯ НА  ИЮЛЬ 2026</a:t>
            </a:r>
            <a:endParaRPr lang="ru-RU" dirty="0"/>
          </a:p>
        </p:txBody>
      </p:sp>
      <p:sp>
        <p:nvSpPr>
          <p:cNvPr id="47" name="Текст 46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276999"/>
          </a:xfrm>
        </p:spPr>
        <p:txBody>
          <a:bodyPr/>
          <a:lstStyle/>
          <a:p>
            <a:r>
              <a:rPr lang="ru-RU" dirty="0" smtClean="0"/>
              <a:t>26</a:t>
            </a:r>
            <a:endParaRPr lang="ru-RU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 :г.о. Жигулевск,Комсомольская,29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+7(846)200-12-00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доб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5870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Красноглядова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О.В.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8474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с 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пятница с 08:00-16:00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 err="1" smtClean="0">
                <a:solidFill>
                  <a:srgbClr val="FFFFFF"/>
                </a:solidFill>
                <a:latin typeface="Calibri"/>
                <a:cs typeface="Calibri"/>
              </a:rPr>
              <a:t>Са</a:t>
            </a:r>
            <a:r>
              <a:rPr lang="ru-RU" sz="800" spc="-20" dirty="0" err="1" smtClean="0">
                <a:solidFill>
                  <a:srgbClr val="FFFFFF"/>
                </a:solidFill>
                <a:latin typeface="Calibri"/>
                <a:cs typeface="Calibri"/>
              </a:rPr>
              <a:t>марской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 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8923372"/>
              </p:ext>
            </p:extLst>
          </p:nvPr>
        </p:nvGraphicFramePr>
        <p:xfrm>
          <a:off x="349250" y="2077881"/>
          <a:ext cx="6790065" cy="2712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08.07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Индивидуальное бесплатное консультирование по пенсионному законодательству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400" b="0" spc="-25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08.07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Торжественное мероприятие посвященное празднованию Дня семьи, любви и верности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+mn-lt"/>
                        </a:rPr>
                        <a:t>11:00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16.07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Занятие физической культурой совместно с обществом любителей скандинавской ходьбы</a:t>
                      </a:r>
                      <a:endParaRPr lang="ru-RU" sz="14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smtClean="0"/>
                        <a:t>10:00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28.07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Лекция по финансовой безопасности </a:t>
                      </a:r>
                      <a:r>
                        <a:rPr lang="ru-RU" sz="14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«</a:t>
                      </a: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Как уберечь свои денежные средства от мошенников»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23800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220</TotalTime>
  <Words>98</Words>
  <Application>Microsoft Office PowerPoint</Application>
  <PresentationFormat>Произвольный</PresentationFormat>
  <Paragraphs>26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Calibri</vt:lpstr>
      <vt:lpstr>Calibri Light</vt:lpstr>
      <vt:lpstr>Office Theme</vt:lpstr>
      <vt:lpstr>МЕРОПРИЯТИЯ НА  ИЮЛЬ 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Акимова Раиса Николаевна</cp:lastModifiedBy>
  <cp:revision>39</cp:revision>
  <dcterms:created xsi:type="dcterms:W3CDTF">2025-11-06T11:20:25Z</dcterms:created>
  <dcterms:modified xsi:type="dcterms:W3CDTF">2026-06-11T11:06:49Z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