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59" autoAdjust="0"/>
  </p:normalViewPr>
  <p:slideViewPr>
    <p:cSldViewPr>
      <p:cViewPr varScale="1">
        <p:scale>
          <a:sx n="70" d="100"/>
          <a:sy n="70" d="100"/>
        </p:scale>
        <p:origin x="2988" y="90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8/25/2026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8/25/2026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8/25/2026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012524" y="316976"/>
            <a:ext cx="2347126" cy="1246495"/>
          </a:xfrm>
        </p:spPr>
        <p:txBody>
          <a:bodyPr/>
          <a:lstStyle/>
          <a:p>
            <a:r>
              <a:rPr lang="ru-RU" dirty="0" smtClean="0"/>
              <a:t>МЕРОПРИЯТИЯ НА  СЕНТЯБРЬ 2026</a:t>
            </a:r>
            <a:endParaRPr lang="ru-RU" dirty="0"/>
          </a:p>
        </p:txBody>
      </p:sp>
      <p:sp>
        <p:nvSpPr>
          <p:cNvPr id="47" name="Текст 46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276999"/>
          </a:xfrm>
        </p:spPr>
        <p:txBody>
          <a:bodyPr/>
          <a:lstStyle/>
          <a:p>
            <a:r>
              <a:rPr lang="ru-RU" dirty="0" smtClean="0"/>
              <a:t>26</a:t>
            </a:r>
            <a:endParaRPr lang="ru-RU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41456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Адрес :г.о. Жигулевск,Комсомольская,29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 +7(846)200-12-00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доб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 5870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Красноглядова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 О.В.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id="{797366C2-E247-0149-04E1-7921DBE2C6E3}"/>
              </a:ext>
            </a:extLst>
          </p:cNvPr>
          <p:cNvSpPr txBox="1"/>
          <p:nvPr/>
        </p:nvSpPr>
        <p:spPr>
          <a:xfrm>
            <a:off x="3819087" y="7361555"/>
            <a:ext cx="3297554" cy="84747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четверг</a:t>
            </a:r>
            <a:r>
              <a:rPr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с 8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17: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 пятница с 08:00-16:00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64889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 dirty="0" err="1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0" dirty="0" err="1" smtClean="0">
                <a:solidFill>
                  <a:srgbClr val="FFFFFF"/>
                </a:solidFill>
                <a:latin typeface="Calibri"/>
                <a:cs typeface="Calibri"/>
              </a:rPr>
              <a:t>Са</a:t>
            </a:r>
            <a:r>
              <a:rPr lang="ru-RU" sz="800" spc="-20" dirty="0" err="1" smtClean="0">
                <a:solidFill>
                  <a:srgbClr val="FFFFFF"/>
                </a:solidFill>
                <a:latin typeface="Calibri"/>
                <a:cs typeface="Calibri"/>
              </a:rPr>
              <a:t>марской</a:t>
            </a:r>
            <a:r>
              <a:rPr lang="ru-RU" sz="800" spc="-20" dirty="0" smtClean="0">
                <a:solidFill>
                  <a:srgbClr val="FFFFFF"/>
                </a:solidFill>
                <a:latin typeface="Calibri"/>
                <a:cs typeface="Calibri"/>
              </a:rPr>
              <a:t> области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:a16="http://schemas.microsoft.com/office/drawing/2014/main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:a16="http://schemas.microsoft.com/office/drawing/2014/main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:a16="http://schemas.microsoft.com/office/drawing/2014/main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:a16="http://schemas.microsoft.com/office/drawing/2014/main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7416222"/>
              </p:ext>
            </p:extLst>
          </p:nvPr>
        </p:nvGraphicFramePr>
        <p:xfrm>
          <a:off x="349250" y="2077881"/>
          <a:ext cx="6790065" cy="3566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2480">
                  <a:extLst>
                    <a:ext uri="{9D8B030D-6E8A-4147-A177-3AD203B41FA5}">
                      <a16:colId xmlns:a16="http://schemas.microsoft.com/office/drawing/2014/main" val="4074742491"/>
                    </a:ext>
                  </a:extLst>
                </a:gridCol>
                <a:gridCol w="4796320">
                  <a:extLst>
                    <a:ext uri="{9D8B030D-6E8A-4147-A177-3AD203B41FA5}">
                      <a16:colId xmlns:a16="http://schemas.microsoft.com/office/drawing/2014/main" val="3160443083"/>
                    </a:ext>
                  </a:extLst>
                </a:gridCol>
                <a:gridCol w="1151265">
                  <a:extLst>
                    <a:ext uri="{9D8B030D-6E8A-4147-A177-3AD203B41FA5}">
                      <a16:colId xmlns:a16="http://schemas.microsoft.com/office/drawing/2014/main" val="32995808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23242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03.09</a:t>
                      </a:r>
                      <a:endParaRPr lang="ru-RU" sz="14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Лекция от Российского общества «Знание» «Голосуем сердцем – воспитываем примером: выборы в России»</a:t>
                      </a:r>
                      <a:endParaRPr lang="ru-RU" sz="14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spc="-10" dirty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10:</a:t>
                      </a:r>
                      <a:r>
                        <a:rPr lang="ru-RU" sz="1400" b="0" spc="-25" dirty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00</a:t>
                      </a:r>
                      <a:endParaRPr lang="ru-RU" sz="14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59525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+mn-lt"/>
                          <a:cs typeface="Calibri"/>
                        </a:rPr>
                        <a:t>08.09</a:t>
                      </a:r>
                      <a:endParaRPr lang="ru-RU" sz="14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Обучающий </a:t>
                      </a:r>
                      <a:r>
                        <a:rPr lang="ru-RU" sz="14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вебинар</a:t>
                      </a:r>
                      <a:r>
                        <a:rPr lang="ru-RU" sz="14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в режиме ВКС специалиста Управления установления пенсий ОСФР по Самарской области «Изменения по порядку подтверждения и зачета в стаж периодов ухода за лицами старше 80лет и инвалидами 1 группы»</a:t>
                      </a:r>
                      <a:endParaRPr lang="ru-RU" sz="14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smtClean="0">
                          <a:latin typeface="+mn-lt"/>
                        </a:rPr>
                        <a:t>09:00</a:t>
                      </a:r>
                      <a:endParaRPr lang="ru-RU" sz="1400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86959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10.09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17.09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24.09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Занятие физической культурой совместно с обществом любителей скандинавской ходьбы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11:00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16.09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Индивидуальное</a:t>
                      </a:r>
                      <a:r>
                        <a:rPr lang="ru-RU" sz="1400" baseline="0" dirty="0" smtClean="0"/>
                        <a:t> бесплатное консультирование по </a:t>
                      </a:r>
                      <a:r>
                        <a:rPr lang="ru-RU" sz="1400" baseline="0" smtClean="0"/>
                        <a:t>пенсионному законодательству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10:00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23800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249</TotalTime>
  <Words>128</Words>
  <Application>Microsoft Office PowerPoint</Application>
  <PresentationFormat>Произвольный</PresentationFormat>
  <Paragraphs>28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4" baseType="lpstr">
      <vt:lpstr>Calibri</vt:lpstr>
      <vt:lpstr>Calibri Light</vt:lpstr>
      <vt:lpstr>Office Theme</vt:lpstr>
      <vt:lpstr>МЕРОПРИЯТИЯ НА  СЕНТЯБРЬ 2026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Акимова Раиса Николаевна</cp:lastModifiedBy>
  <cp:revision>46</cp:revision>
  <dcterms:created xsi:type="dcterms:W3CDTF">2025-11-06T11:20:25Z</dcterms:created>
  <dcterms:modified xsi:type="dcterms:W3CDTF">2026-08-25T10:45:12Z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