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54500" y="241300"/>
            <a:ext cx="2882140" cy="19399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ПЛАН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7400" y="8441640"/>
            <a:ext cx="5482800" cy="20255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446306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г.Отрадный,ул.Советская,д.94,                                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</a:t>
            </a:r>
            <a:r>
              <a:rPr lang="ru-RU" sz="1300" spc="-1" dirty="0">
                <a:solidFill>
                  <a:srgbClr val="FFFFFF"/>
                </a:solidFill>
              </a:rPr>
              <a:t>88002001200( </a:t>
            </a:r>
            <a:r>
              <a:rPr lang="ru-RU" sz="1300" spc="-1" dirty="0" err="1">
                <a:solidFill>
                  <a:srgbClr val="FFFFFF"/>
                </a:solidFill>
              </a:rPr>
              <a:t>доб</a:t>
            </a:r>
            <a:r>
              <a:rPr lang="ru-RU" sz="1300" spc="-1" dirty="0">
                <a:solidFill>
                  <a:srgbClr val="FFFFFF"/>
                </a:solidFill>
              </a:rPr>
              <a:t> 6093)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ФИО Чаплыгина Татьяна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2987839703"/>
              </p:ext>
            </p:extLst>
          </p:nvPr>
        </p:nvGraphicFramePr>
        <p:xfrm>
          <a:off x="349200" y="2077920"/>
          <a:ext cx="6789600" cy="4663812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04.08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1.Индивидуальное консультирование по правовым, пенсионным и  социальным вопросам.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2.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Клуб : " Серебряные волонтеры"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Помощь СВО: плетение сетей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NSimSun"/>
                        <a:cs typeface="Mang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26" dirty="0" smtClean="0">
                        <a:solidFill>
                          <a:srgbClr val="231F2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26" dirty="0" smtClean="0">
                        <a:solidFill>
                          <a:srgbClr val="231F2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8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06.08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Летний оздоровительный досуг: веселая зарядка, занятия по скандинавской ходьбе на свежем воздухе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.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Литературно- музыкальная встреча: «У самовара», караоке с советскими шлягерами, поэтические чтения</a:t>
                      </a:r>
                      <a:endParaRPr lang="ru-RU" sz="14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686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Компьютерная грамотность: первый текст.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географа.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N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История возникновения праздника.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NSimSun"/>
                        <a:cs typeface="Mang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государственного флага России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54500" y="241300"/>
            <a:ext cx="2882140" cy="19399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ПЛАН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7400" y="8441640"/>
            <a:ext cx="5482800" cy="20255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446306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г.Отрадный,ул.Советская,д.94,                                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</a:t>
            </a:r>
            <a:r>
              <a:rPr lang="ru-RU" sz="1300" spc="-1" dirty="0">
                <a:solidFill>
                  <a:srgbClr val="FFFFFF"/>
                </a:solidFill>
              </a:rPr>
              <a:t>88002001200( </a:t>
            </a:r>
            <a:r>
              <a:rPr lang="ru-RU" sz="1300" spc="-1" dirty="0" err="1">
                <a:solidFill>
                  <a:srgbClr val="FFFFFF"/>
                </a:solidFill>
              </a:rPr>
              <a:t>доб</a:t>
            </a:r>
            <a:r>
              <a:rPr lang="ru-RU" sz="1300" spc="-1" dirty="0">
                <a:solidFill>
                  <a:srgbClr val="FFFFFF"/>
                </a:solidFill>
              </a:rPr>
              <a:t> 6093)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ФИО Чаплыгина Татьяна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2088482238"/>
              </p:ext>
            </p:extLst>
          </p:nvPr>
        </p:nvGraphicFramePr>
        <p:xfrm>
          <a:off x="349200" y="2077920"/>
          <a:ext cx="6789600" cy="1643180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Православные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Спасы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 в жизни народной и в литературе.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27.08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кино.  «Волшебный мир кино»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19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190</Words>
  <Application>Microsoft Office PowerPoint</Application>
  <PresentationFormat>Произвольный</PresentationFormat>
  <Paragraphs>59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4" baseType="lpstr">
      <vt:lpstr>NSimSun</vt:lpstr>
      <vt:lpstr>Arial</vt:lpstr>
      <vt:lpstr>Calibri</vt:lpstr>
      <vt:lpstr>Mangal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ПЛАН МЕРОПРИЯТИЙ НА АВГУСТ 2026</vt:lpstr>
      <vt:lpstr>ПЛАН МЕРОПРИЯТИЙ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45</cp:revision>
  <cp:lastPrinted>2025-12-05T15:49:32Z</cp:lastPrinted>
  <dcterms:created xsi:type="dcterms:W3CDTF">2025-11-06T11:20:25Z</dcterms:created>
  <dcterms:modified xsi:type="dcterms:W3CDTF">2026-07-07T06:19:11Z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