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90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7E2DEA1-7B70-448A-8F36-43490079AFC3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C3AA35C-B0E8-4D71-A072-F224273992E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DB09CFC-EEA4-4FFC-9CC4-AF111BD9DE1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B37F411-ECE9-4B93-BDC3-95177B6A0E3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FDC4690-CA88-416C-B6A8-58DAAEDBE58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068B03F-960A-4CDD-ACEE-C1B3AEE658A5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1A0EA24-E119-4935-B02A-391CBC43FD6B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5E00359-D87F-4510-B37F-710DB0A0B9A8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F907510-07A2-41FC-A9AE-21CF1711AC43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5169E0F-C0AE-4176-B27F-1E231BBF748E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59760" y="6601320"/>
            <a:ext cx="7342920" cy="4025880"/>
          </a:xfrm>
          <a:custGeom>
            <a:avLst/>
            <a:gdLst>
              <a:gd name="textAreaLeft" fmla="*/ 0 w 7342920"/>
              <a:gd name="textAreaRight" fmla="*/ 7345800 w 7342920"/>
              <a:gd name="textAreaTop" fmla="*/ 0 h 4025880"/>
              <a:gd name="textAreaBottom" fmla="*/ 4028760 h 40258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5160" cy="129960"/>
            <a:chOff x="644400" y="8176320"/>
            <a:chExt cx="1145160" cy="12996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440" cy="129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91800" cy="126720"/>
            </a:xfrm>
            <a:custGeom>
              <a:avLst/>
              <a:gdLst>
                <a:gd name="textAreaLeft" fmla="*/ 0 w 91800"/>
                <a:gd name="textAreaRight" fmla="*/ 94680 w 91800"/>
                <a:gd name="textAreaTop" fmla="*/ 0 h 126720"/>
                <a:gd name="textAreaBottom" fmla="*/ 129600 h 1267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728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160" cy="128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254500" y="241300"/>
            <a:ext cx="2882140" cy="19399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ПЛАН</a:t>
            </a:r>
            <a:b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МЕРОПРИЯТИЙ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pc="-7" dirty="0" smtClean="0">
                <a:solidFill>
                  <a:schemeClr val="lt1"/>
                </a:solidFill>
                <a:latin typeface="Calibri"/>
              </a:rPr>
              <a:t>ИЮЛЬ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257400" y="8441640"/>
            <a:ext cx="5482800" cy="20473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 smtClean="0">
                <a:solidFill>
                  <a:srgbClr val="FFFFFF"/>
                </a:solidFill>
                <a:latin typeface="Calibri"/>
              </a:rPr>
              <a:t>ЖДЕМ!</a:t>
            </a:r>
          </a:p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446306 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Самарская область,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г.Отрадный,ул.Советская,д.94,                                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Контактный номер </a:t>
            </a:r>
            <a:r>
              <a:rPr lang="ru-RU" sz="1300" spc="-1" dirty="0">
                <a:solidFill>
                  <a:srgbClr val="FFFFFF"/>
                </a:solidFill>
              </a:rPr>
              <a:t>88002001200( </a:t>
            </a:r>
            <a:r>
              <a:rPr lang="ru-RU" sz="1300" spc="-1" dirty="0" err="1">
                <a:solidFill>
                  <a:srgbClr val="FFFFFF"/>
                </a:solidFill>
              </a:rPr>
              <a:t>доб</a:t>
            </a:r>
            <a:r>
              <a:rPr lang="ru-RU" sz="1300" spc="-1" dirty="0">
                <a:solidFill>
                  <a:srgbClr val="FFFFFF"/>
                </a:solidFill>
              </a:rPr>
              <a:t> 6093)</a:t>
            </a:r>
            <a:endParaRPr lang="ru-RU" sz="1300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ФИО Чаплыгина Татьяна Николаевна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3841560" y="7141320"/>
            <a:ext cx="329472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47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Самарской 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4960" cy="980280"/>
            <a:chOff x="512280" y="489240"/>
            <a:chExt cx="2514960" cy="98028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6640" cy="954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92320" cy="182520"/>
            </a:xfrm>
            <a:custGeom>
              <a:avLst/>
              <a:gdLst>
                <a:gd name="textAreaLeft" fmla="*/ 0 w 292320"/>
                <a:gd name="textAreaRight" fmla="*/ 295200 w 292320"/>
                <a:gd name="textAreaTop" fmla="*/ 0 h 182520"/>
                <a:gd name="textAreaBottom" fmla="*/ 185400 h 1825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4960" cy="148320"/>
              <a:chOff x="1917720" y="814680"/>
              <a:chExt cx="444960" cy="14832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8000" cy="148320"/>
              </a:xfrm>
              <a:custGeom>
                <a:avLst/>
                <a:gdLst>
                  <a:gd name="textAreaLeft" fmla="*/ 0 w 288000"/>
                  <a:gd name="textAreaRight" fmla="*/ 290880 w 288000"/>
                  <a:gd name="textAreaTop" fmla="*/ 0 h 148320"/>
                  <a:gd name="textAreaBottom" fmla="*/ 151200 h 1483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44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6960" cy="1508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4640" cy="180720"/>
              <a:chOff x="1762920" y="1051200"/>
              <a:chExt cx="674640" cy="18072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9880" cy="1472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9840" cy="180720"/>
              </a:xfrm>
              <a:custGeom>
                <a:avLst/>
                <a:gdLst>
                  <a:gd name="textAreaLeft" fmla="*/ 0 w 519840"/>
                  <a:gd name="textAreaRight" fmla="*/ 522720 w 519840"/>
                  <a:gd name="textAreaTop" fmla="*/ 0 h 180720"/>
                  <a:gd name="textAreaBottom" fmla="*/ 183600 h 1807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8000" cy="147240"/>
              <a:chOff x="2489040" y="1051560"/>
              <a:chExt cx="288000" cy="14724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080" cy="147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08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70600" cy="185040"/>
              <a:chOff x="1556640" y="1284480"/>
              <a:chExt cx="1470600" cy="18504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40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480" cy="185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5720" cy="146880"/>
              </a:xfrm>
              <a:custGeom>
                <a:avLst/>
                <a:gdLst>
                  <a:gd name="textAreaLeft" fmla="*/ 0 w 135720"/>
                  <a:gd name="textAreaRight" fmla="*/ 138600 w 135720"/>
                  <a:gd name="textAreaTop" fmla="*/ 0 h 146880"/>
                  <a:gd name="textAreaBottom" fmla="*/ 149760 h 1468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400" cy="178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600" cy="1472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val="917129628"/>
              </p:ext>
            </p:extLst>
          </p:nvPr>
        </p:nvGraphicFramePr>
        <p:xfrm>
          <a:off x="349200" y="2077920"/>
          <a:ext cx="6789600" cy="3892161"/>
        </p:xfrm>
        <a:graphic>
          <a:graphicData uri="http://schemas.openxmlformats.org/drawingml/2006/table">
            <a:tbl>
              <a:tblPr/>
              <a:tblGrid>
                <a:gridCol w="84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9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9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02.07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Индивидуальное консультирование по правовым, пенсионным и  социальным вопросам</a:t>
                      </a:r>
                      <a:endParaRPr lang="ru-RU" sz="11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NSimSun"/>
                        <a:cs typeface="Mang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</a:t>
                      </a:r>
                      <a:r>
                        <a:rPr lang="ru-RU" sz="1400" b="0" strike="noStrike" spc="-26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8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08.07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семьи, любви и верности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14.07</a:t>
                      </a:r>
                      <a:endParaRPr lang="ru-RU" sz="1400" b="1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 красоте. Уход за возрастной кожей</a:t>
                      </a:r>
                      <a:endParaRPr lang="ru-RU" sz="14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16.07</a:t>
                      </a:r>
                      <a:endParaRPr lang="ru-RU" sz="1400" b="1" strike="noStrike" spc="-1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Выездная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экскурсия в краеведческий музей с. Борское</a:t>
                      </a:r>
                      <a:endParaRPr lang="ru-RU" sz="14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10:00- 16:00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21.07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NSimSun"/>
                          <a:cs typeface="Mangal"/>
                        </a:rPr>
                        <a:t>Беседа с психологом «Коммуникации и отношения : здоровые границы и корректное общение»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23.07</a:t>
                      </a:r>
                      <a:endParaRPr lang="ru-RU" sz="14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Клуб по интересам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. Изготовление картин «</a:t>
                      </a:r>
                      <a:r>
                        <a:rPr lang="ru-RU" sz="140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Квиллинг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»</a:t>
                      </a:r>
                      <a:endParaRPr lang="ru-RU" sz="1400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59760" y="6601320"/>
            <a:ext cx="7342920" cy="4025880"/>
          </a:xfrm>
          <a:custGeom>
            <a:avLst/>
            <a:gdLst>
              <a:gd name="textAreaLeft" fmla="*/ 0 w 7342920"/>
              <a:gd name="textAreaRight" fmla="*/ 7345800 w 7342920"/>
              <a:gd name="textAreaTop" fmla="*/ 0 h 4025880"/>
              <a:gd name="textAreaBottom" fmla="*/ 4028760 h 40258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5160" cy="129960"/>
            <a:chOff x="644400" y="8176320"/>
            <a:chExt cx="1145160" cy="12996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440" cy="129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91800" cy="126720"/>
            </a:xfrm>
            <a:custGeom>
              <a:avLst/>
              <a:gdLst>
                <a:gd name="textAreaLeft" fmla="*/ 0 w 91800"/>
                <a:gd name="textAreaRight" fmla="*/ 94680 w 91800"/>
                <a:gd name="textAreaTop" fmla="*/ 0 h 126720"/>
                <a:gd name="textAreaBottom" fmla="*/ 129600 h 1267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728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160" cy="128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254500" y="241300"/>
            <a:ext cx="2882140" cy="19399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ПЛАН</a:t>
            </a:r>
            <a:b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</a:b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МЕРОПРИЯТИЙ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pc="-7" dirty="0" smtClean="0">
                <a:solidFill>
                  <a:schemeClr val="lt1"/>
                </a:solidFill>
                <a:latin typeface="Calibri"/>
              </a:rPr>
              <a:t>ИЮЛЬ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257400" y="8441640"/>
            <a:ext cx="5482800" cy="20255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446306 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Самарская область,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г.Отрадный,ул.Советская,д.94,                                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Контактный номер </a:t>
            </a:r>
            <a:r>
              <a:rPr lang="ru-RU" sz="1300" spc="-1" dirty="0">
                <a:solidFill>
                  <a:srgbClr val="FFFFFF"/>
                </a:solidFill>
              </a:rPr>
              <a:t>88002001200( </a:t>
            </a:r>
            <a:r>
              <a:rPr lang="ru-RU" sz="1300" spc="-1" dirty="0" err="1">
                <a:solidFill>
                  <a:srgbClr val="FFFFFF"/>
                </a:solidFill>
              </a:rPr>
              <a:t>доб</a:t>
            </a:r>
            <a:r>
              <a:rPr lang="ru-RU" sz="1300" spc="-1" dirty="0">
                <a:solidFill>
                  <a:srgbClr val="FFFFFF"/>
                </a:solidFill>
              </a:rPr>
              <a:t> 6093)</a:t>
            </a:r>
            <a:endParaRPr lang="ru-RU" sz="1300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ФИО Чаплыгина Татьяна Николаевна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3841560" y="7141320"/>
            <a:ext cx="329472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47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Самарской 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4960" cy="980280"/>
            <a:chOff x="512280" y="489240"/>
            <a:chExt cx="2514960" cy="98028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6640" cy="954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92320" cy="182520"/>
            </a:xfrm>
            <a:custGeom>
              <a:avLst/>
              <a:gdLst>
                <a:gd name="textAreaLeft" fmla="*/ 0 w 292320"/>
                <a:gd name="textAreaRight" fmla="*/ 295200 w 292320"/>
                <a:gd name="textAreaTop" fmla="*/ 0 h 182520"/>
                <a:gd name="textAreaBottom" fmla="*/ 185400 h 1825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4960" cy="148320"/>
              <a:chOff x="1917720" y="814680"/>
              <a:chExt cx="444960" cy="14832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8000" cy="148320"/>
              </a:xfrm>
              <a:custGeom>
                <a:avLst/>
                <a:gdLst>
                  <a:gd name="textAreaLeft" fmla="*/ 0 w 288000"/>
                  <a:gd name="textAreaRight" fmla="*/ 290880 w 288000"/>
                  <a:gd name="textAreaTop" fmla="*/ 0 h 148320"/>
                  <a:gd name="textAreaBottom" fmla="*/ 151200 h 1483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44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6960" cy="1508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4640" cy="180720"/>
              <a:chOff x="1762920" y="1051200"/>
              <a:chExt cx="674640" cy="18072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9880" cy="1472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9840" cy="180720"/>
              </a:xfrm>
              <a:custGeom>
                <a:avLst/>
                <a:gdLst>
                  <a:gd name="textAreaLeft" fmla="*/ 0 w 519840"/>
                  <a:gd name="textAreaRight" fmla="*/ 522720 w 519840"/>
                  <a:gd name="textAreaTop" fmla="*/ 0 h 180720"/>
                  <a:gd name="textAreaBottom" fmla="*/ 183600 h 1807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8000" cy="147240"/>
              <a:chOff x="2489040" y="1051560"/>
              <a:chExt cx="288000" cy="14724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080" cy="147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08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70600" cy="185040"/>
              <a:chOff x="1556640" y="1284480"/>
              <a:chExt cx="1470600" cy="18504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40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480" cy="185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5720" cy="146880"/>
              </a:xfrm>
              <a:custGeom>
                <a:avLst/>
                <a:gdLst>
                  <a:gd name="textAreaLeft" fmla="*/ 0 w 135720"/>
                  <a:gd name="textAreaRight" fmla="*/ 138600 w 135720"/>
                  <a:gd name="textAreaTop" fmla="*/ 0 h 146880"/>
                  <a:gd name="textAreaBottom" fmla="*/ 149760 h 1468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400" cy="178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600" cy="1472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val="308177541"/>
              </p:ext>
            </p:extLst>
          </p:nvPr>
        </p:nvGraphicFramePr>
        <p:xfrm>
          <a:off x="349200" y="2077920"/>
          <a:ext cx="6789600" cy="1643180"/>
        </p:xfrm>
        <a:graphic>
          <a:graphicData uri="http://schemas.openxmlformats.org/drawingml/2006/table">
            <a:tbl>
              <a:tblPr/>
              <a:tblGrid>
                <a:gridCol w="84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9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28.07</a:t>
                      </a:r>
                      <a:endParaRPr lang="ru-RU" sz="14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Час истории.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 Исторический экскурс. «От Руси до России»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400" b="0" strike="noStrike" spc="-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30.07</a:t>
                      </a:r>
                      <a:endParaRPr lang="ru-RU" sz="14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Виртуальный туризм Просмотр фильма, предоставленного РГО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119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</TotalTime>
  <Words>176</Words>
  <Application>Microsoft Office PowerPoint</Application>
  <PresentationFormat>Произвольный</PresentationFormat>
  <Paragraphs>52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14" baseType="lpstr">
      <vt:lpstr>NSimSun</vt:lpstr>
      <vt:lpstr>Arial</vt:lpstr>
      <vt:lpstr>Calibri</vt:lpstr>
      <vt:lpstr>Mangal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ПЛАН МЕРОПРИЯТИЙ НА ИЮЛЬ 2026</vt:lpstr>
      <vt:lpstr>ПЛАН МЕРОПРИЯТИЙ НА ИЮЛЬ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Акимова Раиса Николаевна</cp:lastModifiedBy>
  <cp:revision>43</cp:revision>
  <cp:lastPrinted>2025-12-05T15:49:32Z</cp:lastPrinted>
  <dcterms:created xsi:type="dcterms:W3CDTF">2025-11-06T11:20:25Z</dcterms:created>
  <dcterms:modified xsi:type="dcterms:W3CDTF">2026-06-22T06:41:34Z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