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60" r:id="rId3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6642100"/>
            <a:ext cx="7345680" cy="39421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4147" y="316976"/>
            <a:ext cx="2505168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ИЮЛЬ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Адрес:446450,Самарская область,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г.Похвистнево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ул.Андрея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Васильева, д.7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89370798755 Рогожина Елена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32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lang="ru-RU"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17:00 пятница           08:00-16:00</a:t>
            </a:r>
            <a:endParaRPr lang="ru-RU"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Самарской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633987"/>
              </p:ext>
            </p:extLst>
          </p:nvPr>
        </p:nvGraphicFramePr>
        <p:xfrm>
          <a:off x="512394" y="2359571"/>
          <a:ext cx="6770195" cy="4388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678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558621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47896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71452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81660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01.07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«День ветеранов боевых действий» -участие в митинге и возложение цветов  к мемориалу  погибшим в локальных конфликтах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09:00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129295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01.07</a:t>
                      </a:r>
                      <a:r>
                        <a:rPr lang="ru-RU" sz="1400" b="1" spc="-10" baseline="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и каждый рабочий день</a:t>
                      </a:r>
                      <a:endParaRPr lang="ru-RU" sz="140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Вязание маскировочных</a:t>
                      </a:r>
                      <a:r>
                        <a:rPr lang="ru-RU" sz="1400" b="0" baseline="0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сетей и накидок «Леший» для участников СВО 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09:00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71129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07.07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Посещение литературного салона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476352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08.07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</a:rPr>
                        <a:t> </a:t>
                      </a:r>
                      <a:r>
                        <a:rPr lang="ru-RU" sz="1400" kern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«День семьи,</a:t>
                      </a:r>
                      <a:r>
                        <a:rPr lang="ru-RU" sz="1400" kern="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любви и верности» – праздничное мероприятие</a:t>
                      </a:r>
                    </a:p>
                    <a:p>
                      <a:endParaRPr lang="ru-RU" sz="1400" kern="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kern="1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071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6000" y="316976"/>
            <a:ext cx="251331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ИЮЛЬ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Адрес:446450,Самарская область,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г.Похвистнево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ул.Андрея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Васильева, д.7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89370798755 Рогожина Елена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32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lang="ru-RU"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17:00 пятница           08:00-16:00</a:t>
            </a:r>
            <a:endParaRPr lang="ru-RU"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Самарской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982056"/>
              </p:ext>
            </p:extLst>
          </p:nvPr>
        </p:nvGraphicFramePr>
        <p:xfrm>
          <a:off x="512394" y="2535189"/>
          <a:ext cx="6790065" cy="4455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102906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1006674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14.07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образования СФР: итоги и перспективы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83668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Calibri"/>
                        </a:rPr>
                        <a:t>16.07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Викторина «Азбука здоровья»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79149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21.07</a:t>
                      </a:r>
                      <a:endParaRPr lang="ru-RU" sz="140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Мастер-класс «Мастерская чудес»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spcBef>
                          <a:spcPts val="670"/>
                        </a:spcBef>
                        <a:spcAft>
                          <a:spcPts val="0"/>
                        </a:spcAft>
                        <a:buNone/>
                      </a:pPr>
                      <a:endParaRPr lang="ru-RU" sz="1400" kern="1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68168"/>
                  </a:ext>
                </a:extLst>
              </a:tr>
              <a:tr h="79149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28.07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67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крещения Руси</a:t>
                      </a:r>
                      <a:endParaRPr lang="ru-RU" sz="1400" kern="1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10:00</a:t>
                      </a:r>
                    </a:p>
                    <a:p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955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</TotalTime>
  <Words>186</Words>
  <Application>Microsoft Office PowerPoint</Application>
  <PresentationFormat>Произвольный</PresentationFormat>
  <Paragraphs>50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Andale Sans UI</vt:lpstr>
      <vt:lpstr>Calibri</vt:lpstr>
      <vt:lpstr>Times New Roman</vt:lpstr>
      <vt:lpstr>Office Theme</vt:lpstr>
      <vt:lpstr>МЕРОПРИЯТИЯ НА ИЮЛЬ 2026</vt:lpstr>
      <vt:lpstr>МЕРОПРИЯТИЯ НА ИЮЛЬ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47</cp:revision>
  <cp:lastPrinted>2025-12-17T09:43:54Z</cp:lastPrinted>
  <dcterms:created xsi:type="dcterms:W3CDTF">2025-11-06T11:20:25Z</dcterms:created>
  <dcterms:modified xsi:type="dcterms:W3CDTF">2026-06-22T06:30:14Z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