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7B78C-3733-4B39-AC58-919138C241DA}" type="datetimeFigureOut">
              <a:rPr lang="ru-RU" smtClean="0"/>
              <a:pPr/>
              <a:t>22.06.2026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B514B-8500-405C-AE8D-A737C10637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B514B-8500-405C-AE8D-A737C106373F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1082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</a:t>
            </a:r>
            <a:r>
              <a:rPr lang="ru-RU" spc="-5" dirty="0" smtClean="0"/>
              <a:t>ИЮЛЬ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Самарская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обл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пгт.Безенчук,ул.Советская,д.58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89277145303; 8-846-76-2-28-60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Курочкина Елена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40450" y="8928100"/>
            <a:ext cx="1066800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амарской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области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337819"/>
              </p:ext>
            </p:extLst>
          </p:nvPr>
        </p:nvGraphicFramePr>
        <p:xfrm>
          <a:off x="196850" y="1917700"/>
          <a:ext cx="6617942" cy="5132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06499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49443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15239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+mn-lt"/>
                          <a:ea typeface="NSimSun"/>
                          <a:cs typeface="Mangal"/>
                        </a:rPr>
                        <a:t>01.07.</a:t>
                      </a:r>
                      <a:endParaRPr lang="ru-RU" sz="1100" b="1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июля – День ветеранов боевых действий. Встреча с ветеранами.</a:t>
                      </a:r>
                      <a:endParaRPr lang="ru-RU" sz="1400" b="0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06.07.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 по пенсионному законодательству и приложению МАХ для пенсионеров.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08.07.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семьи, любви и верности. Праздничное мероприятие.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64008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15.07.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Громкие чтения «Наши истоки. Читаем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фольклор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». </a:t>
                      </a:r>
                      <a:endParaRPr lang="ru-RU" sz="1400" dirty="0">
                        <a:solidFill>
                          <a:srgbClr val="000000"/>
                        </a:solidFill>
                        <a:latin typeface="+mj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49116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22.07.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 Году единства народов. Кукольный спектакль в постановке волонтерской серебряной группы «Хорошее настроение» с.Екатериновка.</a:t>
                      </a:r>
                      <a:endParaRPr lang="ru-RU" sz="1400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smtClean="0"/>
                        <a:t>11:00</a:t>
                      </a:r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29.07.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крещения Руси. День памяти равноапостольного князя Владимира.  Встреча со священнослужителями.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46708"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143</Words>
  <Application>Microsoft Office PowerPoint</Application>
  <PresentationFormat>Произвольный</PresentationFormat>
  <Paragraphs>34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NSimSun</vt:lpstr>
      <vt:lpstr>Calibri</vt:lpstr>
      <vt:lpstr>Calibri Light</vt:lpstr>
      <vt:lpstr>Mangal</vt:lpstr>
      <vt:lpstr>Office Theme</vt:lpstr>
      <vt:lpstr>МЕРОПРИЯТИЯ НА 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53</cp:revision>
  <dcterms:created xsi:type="dcterms:W3CDTF">2025-11-06T11:20:25Z</dcterms:created>
  <dcterms:modified xsi:type="dcterms:W3CDTF">2026-06-22T10:39:16Z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