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7B78C-3733-4B39-AC58-919138C241DA}" type="datetimeFigureOut">
              <a:rPr lang="ru-RU" smtClean="0"/>
              <a:pPr/>
              <a:t>06.07.2026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EB514B-8500-405C-AE8D-A737C10637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B514B-8500-405C-AE8D-A737C106373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210820" y="7109460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МЕРОПРИЯТИЯ </a:t>
            </a:r>
            <a:r>
              <a:rPr dirty="0" smtClean="0"/>
              <a:t>НА</a:t>
            </a:r>
            <a:r>
              <a:rPr spc="-5" dirty="0" smtClean="0"/>
              <a:t> </a:t>
            </a:r>
            <a:r>
              <a:rPr lang="ru-RU" spc="-5" dirty="0" smtClean="0"/>
              <a:t> АВГУСТ</a:t>
            </a:r>
            <a:endParaRPr spc="-10" dirty="0" smtClean="0"/>
          </a:p>
          <a:p>
            <a:pPr marR="5080" algn="r">
              <a:lnSpc>
                <a:spcPts val="2700"/>
              </a:lnSpc>
            </a:pPr>
            <a:r>
              <a:rPr spc="-20" dirty="0" smtClean="0"/>
              <a:t>202</a:t>
            </a:r>
            <a:r>
              <a:rPr lang="ru-RU" spc="-20" dirty="0" smtClean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Самарская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обл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пгт.Безенчук,ул.Советская,д.58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89277145303; 8-846-76-2-28-60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 Курочкина Елена Николаевна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пятница 08:00-16:00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5575300" y="8928100"/>
            <a:ext cx="1631950" cy="341118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lang="ru-RU" sz="800" spc="-20" dirty="0" err="1" smtClean="0">
                <a:solidFill>
                  <a:srgbClr val="FFFFFF"/>
                </a:solidFill>
                <a:latin typeface="Calibri"/>
                <a:cs typeface="Calibri"/>
              </a:rPr>
              <a:t>амарской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 области 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703623"/>
              </p:ext>
            </p:extLst>
          </p:nvPr>
        </p:nvGraphicFramePr>
        <p:xfrm>
          <a:off x="196850" y="1917700"/>
          <a:ext cx="6617942" cy="4872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706499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149443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152399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+mn-lt"/>
                          <a:ea typeface="NSimSun"/>
                          <a:cs typeface="Mangal"/>
                        </a:rPr>
                        <a:t>05.08.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+mn-lt"/>
                        <a:ea typeface="N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День арбуза.</a:t>
                      </a:r>
                      <a:endParaRPr lang="ru-RU" sz="1400" b="0" dirty="0">
                        <a:solidFill>
                          <a:srgbClr val="000000"/>
                        </a:solidFill>
                        <a:latin typeface="+mn-lt"/>
                        <a:ea typeface="N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4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 12.08.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Профилактическая беседа о возможных  способах мошенничества. 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11:00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19.08.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Яблочный спас. Традиции православного праздника.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21.08.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День Российского флага. Праздничное мероприятие.</a:t>
                      </a:r>
                      <a:endParaRPr lang="ru-RU" sz="1400" dirty="0">
                        <a:solidFill>
                          <a:srgbClr val="000000"/>
                        </a:solidFill>
                        <a:latin typeface="+mj-lt"/>
                        <a:ea typeface="N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smtClean="0"/>
                        <a:t>11:00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57638"/>
                  </a:ext>
                </a:extLst>
              </a:tr>
              <a:tr h="491169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26.08.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+mn-lt"/>
                          <a:ea typeface="NSimSun"/>
                          <a:cs typeface="Mangal"/>
                        </a:rPr>
                        <a:t>Лето, ах лето! Полезные советы и обмен опытом по заготовкам овощей и ягод впрок.</a:t>
                      </a:r>
                      <a:endParaRPr lang="ru-RU" sz="1400" dirty="0">
                        <a:solidFill>
                          <a:srgbClr val="000000"/>
                        </a:solidFill>
                        <a:latin typeface="+mn-lt"/>
                        <a:ea typeface="N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smtClean="0"/>
                        <a:t>11:00</a:t>
                      </a:r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77410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26.08.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Консультирование по пенсионному законодательству и приложению МАХ для пенсионеров.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888923"/>
                  </a:ext>
                </a:extLst>
              </a:tr>
              <a:tr h="346708">
                <a:tc>
                  <a:txBody>
                    <a:bodyPr/>
                    <a:lstStyle/>
                    <a:p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152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</TotalTime>
  <Words>122</Words>
  <Application>Microsoft Office PowerPoint</Application>
  <PresentationFormat>Произвольный</PresentationFormat>
  <Paragraphs>33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NSimSun</vt:lpstr>
      <vt:lpstr>Calibri</vt:lpstr>
      <vt:lpstr>Calibri Light</vt:lpstr>
      <vt:lpstr>Mangal</vt:lpstr>
      <vt:lpstr>Office Theme</vt:lpstr>
      <vt:lpstr>МЕРОПРИЯТИЯ НА  АВГУСТ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Акимова Раиса Николаевна</cp:lastModifiedBy>
  <cp:revision>62</cp:revision>
  <dcterms:created xsi:type="dcterms:W3CDTF">2025-11-06T11:20:25Z</dcterms:created>
  <dcterms:modified xsi:type="dcterms:W3CDTF">2026-07-06T11:44:21Z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