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7B78C-3733-4B39-AC58-919138C241DA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B514B-8500-405C-AE8D-A737C1063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514B-8500-405C-AE8D-A737C106373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1082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 СЕНТЯБРЬ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Самарская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обл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пгт.Безенчук,ул.Советская,д.58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89277145303; 8-846-76-2-28-60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Курочкина Елена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575300" y="8928100"/>
            <a:ext cx="1631950" cy="34111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амарской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области 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910710"/>
              </p:ext>
            </p:extLst>
          </p:nvPr>
        </p:nvGraphicFramePr>
        <p:xfrm>
          <a:off x="196850" y="1917700"/>
          <a:ext cx="6617942" cy="4918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06499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49443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1523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+mn-lt"/>
                          <a:ea typeface="NSimSun"/>
                          <a:cs typeface="Mangal"/>
                        </a:rPr>
                        <a:t>02.09.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эскимо на палочке.</a:t>
                      </a:r>
                      <a:endParaRPr lang="ru-RU" sz="1400" b="0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03.09.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 Российского общества «Знание» на тему «Голосуем сердцем».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08.09.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Изменение по порядку подтверждения и зачета периодов ухода за лицами старше 80-лет и инвалидами 1 группы с 01.01.2027.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09:00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09.09.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+mj-lt"/>
                          <a:ea typeface="NSimSun"/>
                          <a:cs typeface="Mangal"/>
                        </a:rPr>
                        <a:t>Игровая программа «Цветущая Россия, гармония многообразия» ко Дню языков народов России. </a:t>
                      </a:r>
                      <a:endParaRPr lang="ru-RU" sz="1400" dirty="0">
                        <a:solidFill>
                          <a:srgbClr val="000000"/>
                        </a:solidFill>
                        <a:latin typeface="+mj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49116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16.09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+mn-lt"/>
                          <a:ea typeface="NSimSun"/>
                          <a:cs typeface="Mangal"/>
                        </a:rPr>
                        <a:t>«Жить здорово!» Беседы с врачами об артериальной гипертензии. Вакцинация против гриппа. </a:t>
                      </a:r>
                      <a:endParaRPr lang="ru-RU" sz="1400" dirty="0">
                        <a:solidFill>
                          <a:srgbClr val="000000"/>
                        </a:solidFill>
                        <a:latin typeface="+mn-lt"/>
                        <a:ea typeface="NSimSun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11:00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18.09.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Финансовая грамотность и профилактика мошенничества. Встреча с </a:t>
                      </a:r>
                      <a:r>
                        <a:rPr lang="ru-RU" sz="1400" smtClean="0"/>
                        <a:t>представителем Банка ВТБ.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88923"/>
                  </a:ext>
                </a:extLst>
              </a:tr>
              <a:tr h="346708"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148</Words>
  <Application>Microsoft Office PowerPoint</Application>
  <PresentationFormat>Произвольный</PresentationFormat>
  <Paragraphs>33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NSimSun</vt:lpstr>
      <vt:lpstr>Calibri</vt:lpstr>
      <vt:lpstr>Calibri Light</vt:lpstr>
      <vt:lpstr>Mangal</vt:lpstr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65</cp:revision>
  <dcterms:created xsi:type="dcterms:W3CDTF">2025-11-06T11:20:25Z</dcterms:created>
  <dcterms:modified xsi:type="dcterms:W3CDTF">2026-08-25T10:46:48Z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