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E2DEA1-7B70-448A-8F36-43490079AFC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C3AA35C-B0E8-4D71-A072-F224273992E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DB09CFC-EEA4-4FFC-9CC4-AF111BD9DE1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B37F411-ECE9-4B93-BDC3-95177B6A0E3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FDC4690-CA88-416C-B6A8-58DAAEDBE58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068B03F-960A-4CDD-ACEE-C1B3AEE658A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A0EA24-E119-4935-B02A-391CBC43FD6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5E00359-D87F-4510-B37F-710DB0A0B9A8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907510-07A2-41FC-A9AE-21CF1711AC4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5169E0F-C0AE-4176-B27F-1E231BBF748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42920" cy="402588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4025880"/>
              <a:gd name="textAreaBottom" fmla="*/ 4028760 h 402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54200" cy="1864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59560" y="8371080"/>
            <a:ext cx="548280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446970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Самарская область,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Камышлинский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район, с.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Камышла,                               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Победы, 59А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+7 937 079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8930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Хайруллина Вера Владимировна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14132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2418067699"/>
              </p:ext>
            </p:extLst>
          </p:nvPr>
        </p:nvGraphicFramePr>
        <p:xfrm>
          <a:off x="349200" y="2077920"/>
          <a:ext cx="6789600" cy="4769777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365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03.08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Мастер-класс по созданию панно из воздушного пластилина.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10.08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Индивидуальное консультирование по правовым, пенсионным и  социальным вопросам</a:t>
                      </a: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 привлечением ответственных работников клиентской службы (на правах группы) в муниципальном районе </a:t>
                      </a:r>
                      <a:r>
                        <a:rPr lang="ru-RU" sz="1400" b="0" strike="noStrike" spc="-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Камышлинский</a:t>
                      </a:r>
                      <a:endParaRPr lang="en-US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spc="-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компьютерной грамотности: «Оформление цифрового удостоверения в МАХ»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strike="noStrike" spc="-1" dirty="0" smtClean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5057">
                <a:tc>
                  <a:txBody>
                    <a:bodyPr/>
                    <a:lstStyle/>
                    <a:p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14.08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День малинового варенья. Посиделки за чаем: диалог молодого и старшего поколения. Секреты, передающиеся из поколения в поколение.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object 46"/>
          <p:cNvPicPr/>
          <p:nvPr/>
        </p:nvPicPr>
        <p:blipFill>
          <a:blip r:embed="rId2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75" name="object 47"/>
          <p:cNvSpPr/>
          <p:nvPr/>
        </p:nvSpPr>
        <p:spPr>
          <a:xfrm>
            <a:off x="111240" y="7036200"/>
            <a:ext cx="7342920" cy="358092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3580920"/>
              <a:gd name="textAreaBottom" fmla="*/ 3583800 h 35809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6" name="Группа 4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77" name="object 69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8" name="object 70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9" name="object 7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7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73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2" name="object 74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209120" y="316800"/>
            <a:ext cx="2927520" cy="1864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        МЕРОПРИЯТИЯ        </a:t>
            </a:r>
            <a:r>
              <a:rPr lang="en-US" sz="2700" b="1" strike="noStrike" spc="-12" dirty="0" smtClean="0">
                <a:solidFill>
                  <a:schemeClr val="lt1"/>
                </a:solidFill>
                <a:latin typeface="Calibri"/>
              </a:rPr>
              <a:t>    </a:t>
            </a: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  </a:t>
            </a:r>
            <a:r>
              <a:rPr lang="ru-RU" sz="2700" b="1" spc="-1" dirty="0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76"/>
          <p:cNvSpPr/>
          <p:nvPr/>
        </p:nvSpPr>
        <p:spPr>
          <a:xfrm>
            <a:off x="281520" y="8300160"/>
            <a:ext cx="511128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spc="-1" dirty="0">
                <a:solidFill>
                  <a:srgbClr val="FFFFFF"/>
                </a:solidFill>
              </a:rPr>
              <a:t>446970 Самарская область, </a:t>
            </a:r>
            <a:r>
              <a:rPr lang="ru-RU" sz="1300" spc="-1" dirty="0" err="1">
                <a:solidFill>
                  <a:srgbClr val="FFFFFF"/>
                </a:solidFill>
              </a:rPr>
              <a:t>Камышлинский</a:t>
            </a:r>
            <a:r>
              <a:rPr lang="ru-RU" sz="1300" spc="-1" dirty="0">
                <a:solidFill>
                  <a:srgbClr val="FFFFFF"/>
                </a:solidFill>
              </a:rPr>
              <a:t> район, с. Камышла,                                ул. Победы, 59А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spc="-1" dirty="0">
                <a:solidFill>
                  <a:srgbClr val="FFFFFF"/>
                </a:solidFill>
              </a:rPr>
              <a:t>Контактный номер +7 937 079 8930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spc="-1" dirty="0">
                <a:solidFill>
                  <a:srgbClr val="FFFFFF"/>
                </a:solidFill>
              </a:rPr>
              <a:t>ФИО Хайруллина Вера Владимировна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77"/>
          <p:cNvSpPr/>
          <p:nvPr/>
        </p:nvSpPr>
        <p:spPr>
          <a:xfrm>
            <a:off x="3909600" y="703620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object 78"/>
          <p:cNvSpPr/>
          <p:nvPr/>
        </p:nvSpPr>
        <p:spPr>
          <a:xfrm>
            <a:off x="6123240" y="8786520"/>
            <a:ext cx="91476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 smtClean="0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 dirty="0" smtClean="0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 smtClean="0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 dirty="0" smtClean="0">
                <a:solidFill>
                  <a:srgbClr val="FFFFFF"/>
                </a:solidFill>
                <a:latin typeface="Calibri"/>
              </a:rPr>
              <a:t>Самарской области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7" name="Группа 5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88" name="object 7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9" name="object 8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90" name="object 8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91" name="object 8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92" name="object 8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3" name="object 8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4" name="object 8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95" name="object 8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6" name="object 8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7" name="object 8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98" name="object 8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9" name="object 9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0" name="object 9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101" name="object 9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9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9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9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5" name="object 9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106" name="object 9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9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8" name="Прямоугольник: скругленные углы 3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9" name="Овал 2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0" name="object 99"/>
          <p:cNvPicPr/>
          <p:nvPr/>
        </p:nvPicPr>
        <p:blipFill>
          <a:blip r:embed="rId20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111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2" name="Таблица 2"/>
          <p:cNvGraphicFramePr/>
          <p:nvPr>
            <p:extLst>
              <p:ext uri="{D42A27DB-BD31-4B8C-83A1-F6EECF244321}">
                <p14:modId xmlns:p14="http://schemas.microsoft.com/office/powerpoint/2010/main" val="729479543"/>
              </p:ext>
            </p:extLst>
          </p:nvPr>
        </p:nvGraphicFramePr>
        <p:xfrm>
          <a:off x="444060" y="2071401"/>
          <a:ext cx="6931080" cy="3351819"/>
        </p:xfrm>
        <a:graphic>
          <a:graphicData uri="http://schemas.openxmlformats.org/drawingml/2006/table">
            <a:tbl>
              <a:tblPr/>
              <a:tblGrid>
                <a:gridCol w="859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2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1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084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18.08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Просветительское</a:t>
                      </a:r>
                      <a:r>
                        <a:rPr lang="ru-RU" sz="1400" b="0" strike="noStrike" spc="-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мероприятие посвященное Дню географа «</a:t>
                      </a: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География без границ»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3899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21.08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Историко-патриотический час «Российский гордый </a:t>
                      </a:r>
                      <a:r>
                        <a:rPr lang="ru-RU" sz="1400" b="0" strike="noStrike" spc="-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триколор</a:t>
                      </a: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6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27.08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Литературный вечер «Незабываемая актриса»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Беседа о жизни и творчестве </a:t>
                      </a:r>
                      <a:r>
                        <a:rPr lang="ru-RU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Ф.Раневской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15:00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</TotalTime>
  <Words>220</Words>
  <Application>Microsoft Office PowerPoint</Application>
  <PresentationFormat>Произвольный</PresentationFormat>
  <Paragraphs>49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2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МЕРОПРИЯТИЯ НА  АВГУСТ 2026</vt:lpstr>
      <vt:lpstr>        МЕРОПРИЯТИЯ            НА 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Акимова Раиса Николаевна</cp:lastModifiedBy>
  <cp:revision>61</cp:revision>
  <cp:lastPrinted>2025-12-05T15:49:32Z</cp:lastPrinted>
  <dcterms:created xsi:type="dcterms:W3CDTF">2025-11-06T11:20:25Z</dcterms:created>
  <dcterms:modified xsi:type="dcterms:W3CDTF">2026-07-06T06:07:14Z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