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ИЮ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Л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9560" y="83710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446970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Камышлинский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Камышла,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Победы, 59А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+7 937 079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8930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Хайруллина Вера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134880720"/>
              </p:ext>
            </p:extLst>
          </p:nvPr>
        </p:nvGraphicFramePr>
        <p:xfrm>
          <a:off x="349200" y="2077920"/>
          <a:ext cx="6789600" cy="462896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01.07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Участие в мероприятии, посвящённом Дню ветеранов боевых действий (возложение цветов к памятнику воинов - интернационалистов).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088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08.07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- класс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«Семейный оберег»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93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14.07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акции «Вместе - целая страна»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правовым, пенсионным и  социальным вопросам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с привлечением ответственных работников клиентской службы (на правах группы) в муниципальном районе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Камышлинский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en-US" sz="2700" b="1" strike="noStrike" spc="-12" dirty="0" smtClean="0">
                <a:solidFill>
                  <a:schemeClr val="lt1"/>
                </a:solidFill>
                <a:latin typeface="Calibri"/>
              </a:rPr>
              <a:t>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 </a:t>
            </a:r>
            <a:r>
              <a:rPr lang="ru-RU" sz="2700" b="1" spc="-1" dirty="0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spc="-1" dirty="0">
                <a:solidFill>
                  <a:srgbClr val="FFFFFF"/>
                </a:solidFill>
              </a:rPr>
              <a:t>446970 Самарская область, </a:t>
            </a:r>
            <a:r>
              <a:rPr lang="ru-RU" sz="1300" spc="-1" dirty="0" err="1">
                <a:solidFill>
                  <a:srgbClr val="FFFFFF"/>
                </a:solidFill>
              </a:rPr>
              <a:t>Камышлинский</a:t>
            </a:r>
            <a:r>
              <a:rPr lang="ru-RU" sz="1300" spc="-1" dirty="0">
                <a:solidFill>
                  <a:srgbClr val="FFFFFF"/>
                </a:solidFill>
              </a:rPr>
              <a:t> район, с. Камышла,                                ул. Победы, 59А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+7 937 079 8930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ФИО Хайруллина Вера Владимировна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Самарской 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005641719"/>
              </p:ext>
            </p:extLst>
          </p:nvPr>
        </p:nvGraphicFramePr>
        <p:xfrm>
          <a:off x="444060" y="2071401"/>
          <a:ext cx="6931080" cy="3048000"/>
        </p:xfrm>
        <a:graphic>
          <a:graphicData uri="http://schemas.openxmlformats.org/drawingml/2006/table">
            <a:tbl>
              <a:tblPr/>
              <a:tblGrid>
                <a:gridCol w="85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8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8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22.07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Профилактическая беседа о возможных способах мошенничества на тему "Безопасность денег в цифровой среде"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и финансовой грамотности грамотности: «Оформление цифрового удостоверения в МАХ»</a:t>
                      </a:r>
                      <a:endParaRPr lang="ru-RU" sz="1400" b="0" i="1" strike="noStrike" spc="-1" dirty="0" smtClean="0">
                        <a:solidFill>
                          <a:srgbClr val="11111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99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30.07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 вечер «История дружбы»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</TotalTime>
  <Words>216</Words>
  <Application>Microsoft Office PowerPoint</Application>
  <PresentationFormat>Произвольный</PresentationFormat>
  <Paragraphs>50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 ИЮЛЬ 2026</vt:lpstr>
      <vt:lpstr>        МЕРОПРИЯТИЯ            НА 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87</cp:revision>
  <cp:lastPrinted>2026-04-20T10:40:02Z</cp:lastPrinted>
  <dcterms:created xsi:type="dcterms:W3CDTF">2025-11-06T11:20:25Z</dcterms:created>
  <dcterms:modified xsi:type="dcterms:W3CDTF">2026-06-22T06:38:41Z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