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762756B-61A5-466B-AE10-DAB13E3EC86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A1067E7-9882-4B3D-AD78-32DDF89F220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4FB81A-C877-444F-8B45-DD311BA85E8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82EA0AE-DA52-4E89-85F3-7DE50980405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563E44E-E1B0-495B-A8CB-5CF62D3843D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A3581A-F4AD-414A-AA38-F8BB4C3B3C92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3EEB259-18CC-40B1-B498-61E24D941844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0808148-4F19-4B9E-AC99-06642FDF408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EF32449-A6BF-479D-8419-4846681F298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76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3D40EB3-C4A1-44F0-89B1-452D222339D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3400" cy="165168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38960" cy="4021920"/>
          </a:xfrm>
          <a:custGeom>
            <a:avLst/>
            <a:gdLst>
              <a:gd name="textAreaLeft" fmla="*/ 0 w 7338960"/>
              <a:gd name="textAreaRight" fmla="*/ 7345800 w 7338960"/>
              <a:gd name="textAreaTop" fmla="*/ 0 h 4021920"/>
              <a:gd name="textAreaBottom" fmla="*/ 4028760 h 40219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1200" cy="126000"/>
            <a:chOff x="644400" y="8176320"/>
            <a:chExt cx="1141200" cy="12600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6480" cy="126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87840" cy="122760"/>
            </a:xfrm>
            <a:custGeom>
              <a:avLst/>
              <a:gdLst>
                <a:gd name="textAreaLeft" fmla="*/ 0 w 87840"/>
                <a:gd name="textAreaRight" fmla="*/ 94680 w 87840"/>
                <a:gd name="textAreaTop" fmla="*/ 0 h 122760"/>
                <a:gd name="textAreaBottom" fmla="*/ 129600 h 1227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5480" cy="126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2480" cy="126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3320" cy="122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6200" cy="1242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50240" cy="1860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АВГУСТ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31480" y="8353440"/>
            <a:ext cx="550476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446660 Самарская область, Борский район, с. Борское,                                ул. Неверовская, 23А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 +7 937 079 87 85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 Хрон Ольга Сергеевна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920" y="7270560"/>
            <a:ext cx="329076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08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46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46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46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1000" cy="976320"/>
            <a:chOff x="512280" y="489240"/>
            <a:chExt cx="2511000" cy="97632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2680" cy="950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88360" cy="178560"/>
            </a:xfrm>
            <a:custGeom>
              <a:avLst/>
              <a:gdLst>
                <a:gd name="textAreaLeft" fmla="*/ 0 w 288360"/>
                <a:gd name="textAreaRight" fmla="*/ 295200 w 288360"/>
                <a:gd name="textAreaTop" fmla="*/ 0 h 178560"/>
                <a:gd name="textAreaBottom" fmla="*/ 185400 h 17856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1000" cy="144360"/>
              <a:chOff x="1917720" y="814680"/>
              <a:chExt cx="441000" cy="14436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4040" cy="144360"/>
              </a:xfrm>
              <a:custGeom>
                <a:avLst/>
                <a:gdLst>
                  <a:gd name="textAreaLeft" fmla="*/ 0 w 284040"/>
                  <a:gd name="textAreaRight" fmla="*/ 290880 w 284040"/>
                  <a:gd name="textAreaTop" fmla="*/ 0 h 144360"/>
                  <a:gd name="textAreaBottom" fmla="*/ 151200 h 14436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4480" cy="1432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3000" cy="1468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0680" cy="176760"/>
              <a:chOff x="1762920" y="1051200"/>
              <a:chExt cx="670680" cy="17676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5920" cy="1432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5880" cy="176760"/>
              </a:xfrm>
              <a:custGeom>
                <a:avLst/>
                <a:gdLst>
                  <a:gd name="textAreaLeft" fmla="*/ 0 w 515880"/>
                  <a:gd name="textAreaRight" fmla="*/ 522720 w 515880"/>
                  <a:gd name="textAreaTop" fmla="*/ 0 h 176760"/>
                  <a:gd name="textAreaBottom" fmla="*/ 183600 h 17676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4040" cy="143280"/>
              <a:chOff x="2489040" y="1051560"/>
              <a:chExt cx="284040" cy="14328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3120" cy="143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4120" cy="1432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66640" cy="181080"/>
              <a:chOff x="1556640" y="1284480"/>
              <a:chExt cx="1466640" cy="18108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644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768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3520" cy="181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768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1760" cy="142920"/>
              </a:xfrm>
              <a:custGeom>
                <a:avLst/>
                <a:gdLst>
                  <a:gd name="textAreaLeft" fmla="*/ 0 w 131760"/>
                  <a:gd name="textAreaRight" fmla="*/ 138600 w 131760"/>
                  <a:gd name="textAreaTop" fmla="*/ 0 h 142920"/>
                  <a:gd name="textAreaBottom" fmla="*/ 149760 h 1429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3440" cy="1746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1640" cy="1432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67960" cy="8517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08560" cy="808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4720" cy="50976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5360" cy="855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1780174680"/>
              </p:ext>
            </p:extLst>
          </p:nvPr>
        </p:nvGraphicFramePr>
        <p:xfrm>
          <a:off x="349200" y="2077920"/>
          <a:ext cx="6789600" cy="5173680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04.08.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Исторический час в рамках 290 - летия села Борское: «Коренные фамилии Борчан».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0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06.08.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Беседа по ЗОЖ: «Сыр как суперфуд: источник белка и кальция»</a:t>
                      </a:r>
                    </a:p>
                    <a:p>
                      <a:endParaRPr lang="ru-RU" sz="14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6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11.08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Вечер - портрет «Даниил Гранин - человек с улицы милосердия»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i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Индивидуальное бесплатное консультирование</a:t>
                      </a:r>
                      <a:r>
                        <a:rPr lang="ru-RU" sz="1400" b="0" i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по правовым, пенсионным, социальным вопросам, работа с мессенджером МАХ,  с привлечением ответственных работников клиентской службы (на правах отдела) в муниципальном районе Борский и отдела установления пенсий №11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13.08.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Познавательное занятие: «Голоса родного края: поэты - земляки» (к 290 -  летию с. Борское)</a:t>
                      </a:r>
                    </a:p>
                    <a:p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Урок компьютерной и финансовой грамотности:</a:t>
                      </a:r>
                      <a:r>
                        <a:rPr lang="ru-RU" sz="14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«Безопасность онлайн -платежей и покупок».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Информационно - разъяснительная консультация: «Как оформить цифровое удостоверение в мессенджере </a:t>
                      </a: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МАХ»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object 46"/>
          <p:cNvPicPr/>
          <p:nvPr/>
        </p:nvPicPr>
        <p:blipFill>
          <a:blip r:embed="rId2"/>
          <a:stretch/>
        </p:blipFill>
        <p:spPr>
          <a:xfrm>
            <a:off x="3731760" y="108000"/>
            <a:ext cx="3713400" cy="1651680"/>
          </a:xfrm>
          <a:prstGeom prst="rect">
            <a:avLst/>
          </a:prstGeom>
          <a:ln w="0">
            <a:noFill/>
          </a:ln>
        </p:spPr>
      </p:pic>
      <p:sp>
        <p:nvSpPr>
          <p:cNvPr id="75" name="object 47"/>
          <p:cNvSpPr/>
          <p:nvPr/>
        </p:nvSpPr>
        <p:spPr>
          <a:xfrm>
            <a:off x="214560" y="7036200"/>
            <a:ext cx="7338960" cy="3576960"/>
          </a:xfrm>
          <a:custGeom>
            <a:avLst/>
            <a:gdLst>
              <a:gd name="textAreaLeft" fmla="*/ 0 w 7338960"/>
              <a:gd name="textAreaRight" fmla="*/ 7345800 w 7338960"/>
              <a:gd name="textAreaTop" fmla="*/ 0 h 3576960"/>
              <a:gd name="textAreaBottom" fmla="*/ 3583800 h 35769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6" name="Группа 4"/>
          <p:cNvGrpSpPr/>
          <p:nvPr/>
        </p:nvGrpSpPr>
        <p:grpSpPr>
          <a:xfrm>
            <a:off x="644400" y="8176320"/>
            <a:ext cx="1141200" cy="126000"/>
            <a:chOff x="644400" y="8176320"/>
            <a:chExt cx="1141200" cy="126000"/>
          </a:xfrm>
        </p:grpSpPr>
        <p:pic>
          <p:nvPicPr>
            <p:cNvPr id="77" name="object 69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6480" cy="126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8" name="object 70"/>
            <p:cNvSpPr/>
            <p:nvPr/>
          </p:nvSpPr>
          <p:spPr>
            <a:xfrm>
              <a:off x="771480" y="8178120"/>
              <a:ext cx="87840" cy="122760"/>
            </a:xfrm>
            <a:custGeom>
              <a:avLst/>
              <a:gdLst>
                <a:gd name="textAreaLeft" fmla="*/ 0 w 87840"/>
                <a:gd name="textAreaRight" fmla="*/ 94680 w 87840"/>
                <a:gd name="textAreaTop" fmla="*/ 0 h 122760"/>
                <a:gd name="textAreaBottom" fmla="*/ 129600 h 1227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9" name="object 7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5480" cy="126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7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2480" cy="126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73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3320" cy="122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2" name="object 74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6200" cy="1242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209120" y="316800"/>
            <a:ext cx="2923560" cy="1860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        МЕРОПРИЯТИЯ         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 АВГУСТ</a:t>
            </a:r>
            <a:r>
              <a:rPr sz="2700" dirty="0"/>
              <a:t/>
            </a:r>
            <a:br>
              <a:rPr sz="2700" dirty="0"/>
            </a:b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                       </a:t>
            </a: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76"/>
          <p:cNvSpPr/>
          <p:nvPr/>
        </p:nvSpPr>
        <p:spPr>
          <a:xfrm>
            <a:off x="281520" y="8300160"/>
            <a:ext cx="510732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446660 Самарская область, Борский район, с. Борское,                     ул. Неверовская, дом 23А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 +7 937 079 87 85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 Хрон Ольга Сергеевна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77"/>
          <p:cNvSpPr/>
          <p:nvPr/>
        </p:nvSpPr>
        <p:spPr>
          <a:xfrm>
            <a:off x="3909600" y="7036200"/>
            <a:ext cx="329076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object 78"/>
          <p:cNvSpPr/>
          <p:nvPr/>
        </p:nvSpPr>
        <p:spPr>
          <a:xfrm>
            <a:off x="6123240" y="8817120"/>
            <a:ext cx="1017720" cy="54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46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46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</a:t>
            </a:r>
            <a:r>
              <a:rPr lang="ru-RU" sz="800" b="0" strike="noStrike" spc="446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7" name="Группа 5"/>
          <p:cNvGrpSpPr/>
          <p:nvPr/>
        </p:nvGrpSpPr>
        <p:grpSpPr>
          <a:xfrm>
            <a:off x="512280" y="489240"/>
            <a:ext cx="2511000" cy="976320"/>
            <a:chOff x="512280" y="489240"/>
            <a:chExt cx="2511000" cy="976320"/>
          </a:xfrm>
        </p:grpSpPr>
        <p:pic>
          <p:nvPicPr>
            <p:cNvPr id="88" name="object 7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2680" cy="950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9" name="object 80"/>
            <p:cNvSpPr/>
            <p:nvPr/>
          </p:nvSpPr>
          <p:spPr>
            <a:xfrm>
              <a:off x="1577160" y="814680"/>
              <a:ext cx="288360" cy="178560"/>
            </a:xfrm>
            <a:custGeom>
              <a:avLst/>
              <a:gdLst>
                <a:gd name="textAreaLeft" fmla="*/ 0 w 288360"/>
                <a:gd name="textAreaRight" fmla="*/ 295200 w 288360"/>
                <a:gd name="textAreaTop" fmla="*/ 0 h 178560"/>
                <a:gd name="textAreaBottom" fmla="*/ 185400 h 17856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90" name="object 81"/>
            <p:cNvGrpSpPr/>
            <p:nvPr/>
          </p:nvGrpSpPr>
          <p:grpSpPr>
            <a:xfrm>
              <a:off x="1917720" y="814680"/>
              <a:ext cx="441000" cy="144360"/>
              <a:chOff x="1917720" y="814680"/>
              <a:chExt cx="441000" cy="144360"/>
            </a:xfrm>
          </p:grpSpPr>
          <p:sp>
            <p:nvSpPr>
              <p:cNvPr id="91" name="object 82"/>
              <p:cNvSpPr/>
              <p:nvPr/>
            </p:nvSpPr>
            <p:spPr>
              <a:xfrm>
                <a:off x="1917720" y="814680"/>
                <a:ext cx="284040" cy="144360"/>
              </a:xfrm>
              <a:custGeom>
                <a:avLst/>
                <a:gdLst>
                  <a:gd name="textAreaLeft" fmla="*/ 0 w 284040"/>
                  <a:gd name="textAreaRight" fmla="*/ 290880 w 284040"/>
                  <a:gd name="textAreaTop" fmla="*/ 0 h 144360"/>
                  <a:gd name="textAreaBottom" fmla="*/ 151200 h 14436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92" name="object 8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4480" cy="1432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3" name="object 8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3000" cy="1468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4" name="object 85"/>
            <p:cNvGrpSpPr/>
            <p:nvPr/>
          </p:nvGrpSpPr>
          <p:grpSpPr>
            <a:xfrm>
              <a:off x="1762920" y="1051200"/>
              <a:ext cx="670680" cy="176760"/>
              <a:chOff x="1762920" y="1051200"/>
              <a:chExt cx="670680" cy="176760"/>
            </a:xfrm>
          </p:grpSpPr>
          <p:pic>
            <p:nvPicPr>
              <p:cNvPr id="95" name="object 8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5920" cy="1432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6" name="object 87"/>
              <p:cNvSpPr/>
              <p:nvPr/>
            </p:nvSpPr>
            <p:spPr>
              <a:xfrm>
                <a:off x="1917720" y="1051200"/>
                <a:ext cx="515880" cy="176760"/>
              </a:xfrm>
              <a:custGeom>
                <a:avLst/>
                <a:gdLst>
                  <a:gd name="textAreaLeft" fmla="*/ 0 w 515880"/>
                  <a:gd name="textAreaRight" fmla="*/ 522720 w 515880"/>
                  <a:gd name="textAreaTop" fmla="*/ 0 h 176760"/>
                  <a:gd name="textAreaBottom" fmla="*/ 183600 h 17676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7" name="object 88"/>
            <p:cNvGrpSpPr/>
            <p:nvPr/>
          </p:nvGrpSpPr>
          <p:grpSpPr>
            <a:xfrm>
              <a:off x="2489040" y="1051560"/>
              <a:ext cx="284040" cy="143280"/>
              <a:chOff x="2489040" y="1051560"/>
              <a:chExt cx="284040" cy="143280"/>
            </a:xfrm>
          </p:grpSpPr>
          <p:pic>
            <p:nvPicPr>
              <p:cNvPr id="98" name="object 8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3120" cy="143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9" name="object 9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4120" cy="1432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0" name="object 91"/>
            <p:cNvGrpSpPr/>
            <p:nvPr/>
          </p:nvGrpSpPr>
          <p:grpSpPr>
            <a:xfrm>
              <a:off x="1556640" y="1284480"/>
              <a:ext cx="1466640" cy="181080"/>
              <a:chOff x="1556640" y="1284480"/>
              <a:chExt cx="1466640" cy="181080"/>
            </a:xfrm>
          </p:grpSpPr>
          <p:pic>
            <p:nvPicPr>
              <p:cNvPr id="101" name="object 9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644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9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768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9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3520" cy="181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9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768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5" name="object 96"/>
              <p:cNvSpPr/>
              <p:nvPr/>
            </p:nvSpPr>
            <p:spPr>
              <a:xfrm>
                <a:off x="2494080" y="1290960"/>
                <a:ext cx="131760" cy="142920"/>
              </a:xfrm>
              <a:custGeom>
                <a:avLst/>
                <a:gdLst>
                  <a:gd name="textAreaLeft" fmla="*/ 0 w 131760"/>
                  <a:gd name="textAreaRight" fmla="*/ 138600 w 131760"/>
                  <a:gd name="textAreaTop" fmla="*/ 0 h 142920"/>
                  <a:gd name="textAreaBottom" fmla="*/ 149760 h 1429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106" name="object 9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3440" cy="1746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9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1640" cy="1432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8" name="Прямоугольник: скругленные углы 3"/>
          <p:cNvSpPr/>
          <p:nvPr/>
        </p:nvSpPr>
        <p:spPr>
          <a:xfrm>
            <a:off x="6140520" y="9593640"/>
            <a:ext cx="867960" cy="8517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9" name="Овал 2"/>
          <p:cNvSpPr/>
          <p:nvPr/>
        </p:nvSpPr>
        <p:spPr>
          <a:xfrm>
            <a:off x="6047640" y="7937640"/>
            <a:ext cx="808560" cy="808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0" name="object 99"/>
          <p:cNvPicPr/>
          <p:nvPr/>
        </p:nvPicPr>
        <p:blipFill>
          <a:blip r:embed="rId20"/>
          <a:stretch/>
        </p:blipFill>
        <p:spPr>
          <a:xfrm>
            <a:off x="6162120" y="8141760"/>
            <a:ext cx="594720" cy="509760"/>
          </a:xfrm>
          <a:prstGeom prst="rect">
            <a:avLst/>
          </a:prstGeom>
          <a:ln w="0">
            <a:noFill/>
          </a:ln>
        </p:spPr>
      </p:pic>
      <p:pic>
        <p:nvPicPr>
          <p:cNvPr id="111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55360" cy="855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2" name="Таблица 2"/>
          <p:cNvGraphicFramePr/>
          <p:nvPr/>
        </p:nvGraphicFramePr>
        <p:xfrm>
          <a:off x="400680" y="1688040"/>
          <a:ext cx="7042680" cy="4116600"/>
        </p:xfrm>
        <a:graphic>
          <a:graphicData uri="http://schemas.openxmlformats.org/drawingml/2006/table">
            <a:tbl>
              <a:tblPr/>
              <a:tblGrid>
                <a:gridCol w="87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9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18.08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Беседа с врачом - терапевтом ГБУЗ СО «Борская ЦРБ»  на тему: «Заболевания желудочно-кишечного тракта. Общие требования к лечению заболевания желудка».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1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20.08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Познавательное мероприятие, посвященное Году единства народов России и Дню Государственного флага РФ «Флаг. Родина. Единство».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25.08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  <a:ea typeface="Calibri"/>
                        </a:rPr>
                        <a:t>Помощь бойцам, находящимся в зоне СВО (плетем маскировочные сети)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27.08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  <a:ea typeface="Calibri"/>
                        </a:rPr>
                        <a:t>Помощь бойцам, находящимся в зоне СВО (плетем маскировочные сети)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329</Words>
  <Application>Microsoft Office PowerPoint</Application>
  <PresentationFormat>Произвольный</PresentationFormat>
  <Paragraphs>54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2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МЕРОПРИЯТИЯ НА АВГУСТ 2026</vt:lpstr>
      <vt:lpstr>        МЕРОПРИЯТИЯ          НА АВГУСТ                       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Акимова Раиса Николаевна</cp:lastModifiedBy>
  <cp:revision>35</cp:revision>
  <cp:lastPrinted>2025-12-05T15:49:32Z</cp:lastPrinted>
  <dcterms:created xsi:type="dcterms:W3CDTF">2025-11-06T11:20:25Z</dcterms:created>
  <dcterms:modified xsi:type="dcterms:W3CDTF">2026-07-06T06:08:54Z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