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822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8180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8180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B31965B5-5DAC-4434-9CDD-2704696CEF6C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401"/>
            <a:ext cx="5438140" cy="3908796"/>
          </a:xfrm>
          <a:prstGeom prst="rect">
            <a:avLst/>
          </a:prstGeom>
        </p:spPr>
        <p:txBody>
          <a:bodyPr vert="horz" lIns="83796" tIns="41898" rIns="83796" bIns="4189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45"/>
            <a:ext cx="2946136" cy="498180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30045"/>
            <a:ext cx="2946136" cy="498180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BEE02B24-DE69-4593-B902-23C4C44BB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98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02B24-DE69-4593-B902-23C4C44BB7D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81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4147" y="316976"/>
            <a:ext cx="2505168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</a:t>
            </a:r>
            <a:r>
              <a:rPr lang="ru-RU" dirty="0" smtClean="0"/>
              <a:t>А </a:t>
            </a:r>
            <a:r>
              <a:rPr lang="ru-RU" dirty="0"/>
              <a:t> </a:t>
            </a:r>
            <a:r>
              <a:rPr lang="ru-RU" dirty="0" smtClean="0"/>
              <a:t>АВГУСТ</a:t>
            </a:r>
            <a:r>
              <a:rPr spc="-5" dirty="0" smtClean="0"/>
              <a:t> 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011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lang="ru-RU" sz="4400" dirty="0">
              <a:latin typeface="Calibri"/>
              <a:cs typeface="Calibri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Самарская область, Клявлинский район,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ст.Клявлино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ул.70 лет Октября, д.33А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89370798841, Мусина Надежда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717859" y="7170341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 08:00 – 17:00                    пятница 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6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амарской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342328"/>
              </p:ext>
            </p:extLst>
          </p:nvPr>
        </p:nvGraphicFramePr>
        <p:xfrm>
          <a:off x="386534" y="1800305"/>
          <a:ext cx="6752782" cy="5245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854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881966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032962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80319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50919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3.08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Выставка народного творчества приуроченная  к акции «Вместе – целая страна»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400" b="1" spc="-25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10.08</a:t>
                      </a:r>
                      <a:endParaRPr lang="en-US" sz="1400" b="1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«Возраст спорту не помеха» - спортивный праздник, посвященный Дню физкультурника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</a:rPr>
                        <a:t>1</a:t>
                      </a:r>
                      <a:r>
                        <a:rPr lang="en-US" sz="1400" b="1" dirty="0" smtClean="0">
                          <a:latin typeface="+mn-lt"/>
                        </a:rPr>
                        <a:t>0</a:t>
                      </a:r>
                      <a:r>
                        <a:rPr lang="ru-RU" sz="1400" b="1" dirty="0" smtClean="0">
                          <a:latin typeface="+mn-lt"/>
                        </a:rPr>
                        <a:t>:00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514801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18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Лекция, направленная на повышение информированности граждан старшего поколения о возможных способах мошенничества, с участием сотрудников МВД. 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</a:t>
                      </a:r>
                      <a:r>
                        <a:rPr lang="ru-RU" sz="1400" b="1" dirty="0" smtClean="0"/>
                        <a:t>0:00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47976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21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День государственного флага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10:00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645714"/>
                  </a:ext>
                </a:extLst>
              </a:tr>
              <a:tr h="51855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25.08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Уроки компьютерной грамотности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10:00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509191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27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Показ фотографий с сайта Российского географического общества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r>
                        <a:rPr lang="en-US" sz="1400" b="1" dirty="0" smtClean="0"/>
                        <a:t>0</a:t>
                      </a:r>
                      <a:r>
                        <a:rPr lang="ru-RU" sz="1400" b="1" dirty="0" smtClean="0"/>
                        <a:t>:00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509191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27</a:t>
                      </a:r>
                      <a:r>
                        <a:rPr lang="ru-RU" sz="1400" b="1" dirty="0" smtClean="0"/>
                        <a:t>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Индивидуальное бесплатное консультирование по правовым, пенсионным и социальным вопросам с привлечением ответственных работников Клиентской службы (на правах отдела) в </a:t>
                      </a:r>
                      <a:r>
                        <a:rPr lang="ru-RU" sz="1400" b="0" dirty="0" err="1" smtClean="0"/>
                        <a:t>м.р.Клявлинский</a:t>
                      </a:r>
                      <a:r>
                        <a:rPr lang="ru-RU" sz="1400" b="0" dirty="0" smtClean="0"/>
                        <a:t> ОСФР по Самарской области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11:00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453687"/>
                  </a:ext>
                </a:extLst>
              </a:tr>
            </a:tbl>
          </a:graphicData>
        </a:graphic>
      </p:graphicFrame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178</Words>
  <Application>Microsoft Office PowerPoint</Application>
  <PresentationFormat>Произвольный</PresentationFormat>
  <Paragraphs>35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Office Theme</vt:lpstr>
      <vt:lpstr>МЕРОПРИЯТИЯ НА  АВГУСТ 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33</cp:revision>
  <cp:lastPrinted>2026-07-06T06:40:52Z</cp:lastPrinted>
  <dcterms:created xsi:type="dcterms:W3CDTF">2025-11-06T11:20:25Z</dcterms:created>
  <dcterms:modified xsi:type="dcterms:W3CDTF">2026-07-06T10:53:50Z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