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13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36" cy="498100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112" y="0"/>
            <a:ext cx="2946136" cy="498100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r">
              <a:defRPr sz="1100"/>
            </a:lvl1pPr>
          </a:lstStyle>
          <a:p>
            <a:fld id="{B31965B5-5DAC-4434-9CDD-2704696CEF6C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41425"/>
            <a:ext cx="23653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96" tIns="41898" rIns="83796" bIns="4189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637"/>
            <a:ext cx="5438140" cy="3908171"/>
          </a:xfrm>
          <a:prstGeom prst="rect">
            <a:avLst/>
          </a:prstGeom>
        </p:spPr>
        <p:txBody>
          <a:bodyPr vert="horz" lIns="83796" tIns="41898" rIns="83796" bIns="4189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38"/>
            <a:ext cx="2946136" cy="498100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112" y="9428538"/>
            <a:ext cx="2946136" cy="498100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r">
              <a:defRPr sz="1100"/>
            </a:lvl1pPr>
          </a:lstStyle>
          <a:p>
            <a:fld id="{BEE02B24-DE69-4593-B902-23C4C44BB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987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02B24-DE69-4593-B902-23C4C44BB7D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081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34147" y="316976"/>
            <a:ext cx="2505168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 smtClean="0"/>
              <a:t>Н</a:t>
            </a:r>
            <a:r>
              <a:rPr lang="ru-RU" smtClean="0"/>
              <a:t>А </a:t>
            </a:r>
            <a:r>
              <a:rPr lang="ru-RU"/>
              <a:t> </a:t>
            </a:r>
            <a:r>
              <a:rPr lang="ru-RU" smtClean="0"/>
              <a:t>ИЮЛЬ</a:t>
            </a:r>
            <a:r>
              <a:rPr spc="-5" dirty="0" smtClean="0"/>
              <a:t> 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 smtClean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50113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lang="ru-RU" sz="4400" dirty="0">
              <a:latin typeface="Calibri"/>
              <a:cs typeface="Calibri"/>
            </a:endParaRPr>
          </a:p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Самарская область, Клявлинский район,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ст.Клявлино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ул.70 лет Октября, д.33А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89370798841, Мусина Надежда Викторовна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717859" y="7170341"/>
            <a:ext cx="3297554" cy="11385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  08:00 – 17:00                    пятница  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en-US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en-US" sz="16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6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en-US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lang="ru-RU" sz="1600" b="1" spc="-20" dirty="0" smtClean="0">
              <a:solidFill>
                <a:srgbClr val="58595B"/>
              </a:solidFill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dirty="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lang="ru-RU" sz="800" spc="-20" dirty="0" err="1" smtClean="0">
                <a:solidFill>
                  <a:srgbClr val="FFFFFF"/>
                </a:solidFill>
                <a:latin typeface="Calibri"/>
                <a:cs typeface="Calibri"/>
              </a:rPr>
              <a:t>амарской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575893"/>
              </p:ext>
            </p:extLst>
          </p:nvPr>
        </p:nvGraphicFramePr>
        <p:xfrm>
          <a:off x="386534" y="1800305"/>
          <a:ext cx="6752782" cy="3909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7854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4881966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1032962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759117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50919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01.0</a:t>
                      </a: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7</a:t>
                      </a:r>
                      <a:endParaRPr lang="ru-RU" sz="14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ветеранов боевых действий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400" b="0" spc="-25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52597"/>
                  </a:ext>
                </a:extLst>
              </a:tr>
              <a:tr h="29952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8</a:t>
                      </a:r>
                      <a:r>
                        <a:rPr lang="en-US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.0</a:t>
                      </a: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7</a:t>
                      </a:r>
                      <a:endParaRPr lang="en-US" sz="1400" b="1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семьи, любви и верности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:00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695914"/>
                  </a:ext>
                </a:extLst>
              </a:tr>
              <a:tr h="514801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10</a:t>
                      </a:r>
                      <a:r>
                        <a:rPr lang="en-US" sz="1400" b="1" dirty="0" smtClean="0"/>
                        <a:t>.0</a:t>
                      </a:r>
                      <a:r>
                        <a:rPr lang="ru-RU" sz="1400" b="1" dirty="0" smtClean="0"/>
                        <a:t>7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Ромашек белый хоровод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мастер-класс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1:00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380059"/>
                  </a:ext>
                </a:extLst>
              </a:tr>
              <a:tr h="479767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1</a:t>
                      </a:r>
                      <a:r>
                        <a:rPr lang="ru-RU" sz="1400" b="1" dirty="0" smtClean="0"/>
                        <a:t>4</a:t>
                      </a:r>
                      <a:r>
                        <a:rPr lang="en-US" sz="1400" b="1" dirty="0" smtClean="0"/>
                        <a:t>.0</a:t>
                      </a:r>
                      <a:r>
                        <a:rPr lang="ru-RU" sz="1400" b="1" dirty="0" smtClean="0"/>
                        <a:t>7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Всемирный день интеллектуальных игр.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645714"/>
                  </a:ext>
                </a:extLst>
              </a:tr>
              <a:tr h="518557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1</a:t>
                      </a:r>
                      <a:r>
                        <a:rPr lang="ru-RU" sz="1400" b="1" dirty="0" smtClean="0"/>
                        <a:t>4</a:t>
                      </a:r>
                      <a:r>
                        <a:rPr lang="en-US" sz="1400" b="1" dirty="0" smtClean="0"/>
                        <a:t>.0</a:t>
                      </a:r>
                      <a:r>
                        <a:rPr lang="ru-RU" sz="1400" b="1" dirty="0" smtClean="0"/>
                        <a:t>7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Уроки компьютерной грамотности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11:00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857638"/>
                  </a:ext>
                </a:extLst>
              </a:tr>
              <a:tr h="509191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1</a:t>
                      </a:r>
                      <a:r>
                        <a:rPr lang="ru-RU" sz="1400" b="1" dirty="0" smtClean="0"/>
                        <a:t>9</a:t>
                      </a:r>
                      <a:r>
                        <a:rPr lang="en-US" sz="1400" b="1" dirty="0" smtClean="0"/>
                        <a:t>.0</a:t>
                      </a:r>
                      <a:r>
                        <a:rPr lang="ru-RU" sz="1400" b="1" dirty="0" smtClean="0"/>
                        <a:t>7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  </a:t>
                      </a:r>
                      <a:r>
                        <a:rPr lang="ru-RU" sz="1400" b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цветов</a:t>
                      </a:r>
                      <a:r>
                        <a:rPr lang="ru-RU" sz="1400" b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Праздник 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хоровода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:00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774102"/>
                  </a:ext>
                </a:extLst>
              </a:tr>
              <a:tr h="31450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30</a:t>
                      </a:r>
                      <a:r>
                        <a:rPr lang="en-US" sz="1400" b="1" dirty="0" smtClean="0"/>
                        <a:t>.0</a:t>
                      </a:r>
                      <a:r>
                        <a:rPr lang="ru-RU" sz="1400" b="1" dirty="0" smtClean="0"/>
                        <a:t>7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 день дружбы народов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888923"/>
                  </a:ext>
                </a:extLst>
              </a:tr>
            </a:tbl>
          </a:graphicData>
        </a:graphic>
      </p:graphicFrame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</TotalTime>
  <Words>135</Words>
  <Application>Microsoft Office PowerPoint</Application>
  <PresentationFormat>Произвольный</PresentationFormat>
  <Paragraphs>35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Calibri</vt:lpstr>
      <vt:lpstr>Times New Roman</vt:lpstr>
      <vt:lpstr>Office Theme</vt:lpstr>
      <vt:lpstr>МЕРОПРИЯТИЯ НА  ИЮЛЬ 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Акимова Раиса Николаевна</cp:lastModifiedBy>
  <cp:revision>32</cp:revision>
  <cp:lastPrinted>2026-06-22T07:52:33Z</cp:lastPrinted>
  <dcterms:created xsi:type="dcterms:W3CDTF">2025-11-06T11:20:25Z</dcterms:created>
  <dcterms:modified xsi:type="dcterms:W3CDTF">2026-06-22T10:35:35Z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