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/>
              <a:t>МЕРОПРИЯТИЯ </a:t>
            </a:r>
            <a:r>
              <a:rPr lang="ru-RU" spc="-10" dirty="0" smtClean="0"/>
              <a:t>на</a:t>
            </a:r>
            <a:r>
              <a:rPr spc="-5" smtClean="0"/>
              <a:t> </a:t>
            </a:r>
            <a:r>
              <a:rPr lang="ru-RU" spc="-5" dirty="0" smtClean="0"/>
              <a:t>Август</a:t>
            </a:r>
            <a:endParaRPr spc="-10" smtClean="0"/>
          </a:p>
          <a:p>
            <a:pPr marR="5080" algn="r">
              <a:lnSpc>
                <a:spcPts val="2700"/>
              </a:lnSpc>
            </a:pPr>
            <a:r>
              <a:rPr spc="-20" smtClean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205860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446370, Самарская область, Красноярский район, с. Красный Яр, ул. Комсомольская , д. 92а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номер  89370798871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 Царева Фая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Равильевна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пятница 08:00-16:00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амарской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009794"/>
              </p:ext>
            </p:extLst>
          </p:nvPr>
        </p:nvGraphicFramePr>
        <p:xfrm>
          <a:off x="420664" y="2131990"/>
          <a:ext cx="6790065" cy="3811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14001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NSimSun"/>
                          <a:cs typeface="Mangal"/>
                        </a:rPr>
                        <a:t>04.08.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Calibri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Демонстрация документального фильма, в рамках проекта «Самарская летопись» </a:t>
                      </a:r>
                      <a:endParaRPr lang="ru-RU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10:00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NSimSun"/>
                          <a:cs typeface="Mangal"/>
                        </a:rPr>
                        <a:t>10.08.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Calibri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 ко Дню открытия  ЦОСП (3 года успешной работы)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10.00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17.08.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Calibri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 приуроченное к празднованию "</a:t>
                      </a:r>
                      <a:r>
                        <a:rPr lang="ru-RU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Спасов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 </a:t>
                      </a:r>
                    </a:p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 Три спаса- три запаса"(медовый, яблочный, ореховый")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10.00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21.08.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Calibri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Патриотическое мероприятие ко Дню </a:t>
                      </a:r>
                      <a:r>
                        <a:rPr lang="ru-RU" sz="14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Государственного флага</a:t>
                      </a:r>
                      <a:endParaRPr lang="ru-RU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10.00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28.08.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Calibri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Литературная гостиная (чтение стихов, обсуждение книг) </a:t>
                      </a:r>
                      <a:endParaRPr lang="ru-RU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31.08.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Calibri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Calibri"/>
                          <a:ea typeface="NSimSun"/>
                          <a:cs typeface="Mangal"/>
                        </a:rPr>
                        <a:t>Индивидуальное консультирование, диалог о безопасности, защита от мошенников</a:t>
                      </a:r>
                      <a:endParaRPr lang="ru-RU" sz="1400" dirty="0">
                        <a:solidFill>
                          <a:srgbClr val="000000"/>
                        </a:solidFill>
                        <a:latin typeface="Calibri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993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b="1" smtClean="0"/>
                        <a:t>Ежедневно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Помощь СВО: «Плетем сети»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150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</TotalTime>
  <Words>161</Words>
  <Application>Microsoft Office PowerPoint</Application>
  <PresentationFormat>Произвольный</PresentationFormat>
  <Paragraphs>36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NSimSun</vt:lpstr>
      <vt:lpstr>Calibri</vt:lpstr>
      <vt:lpstr>Mangal</vt:lpstr>
      <vt:lpstr>Times New Roman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47</cp:revision>
  <dcterms:created xsi:type="dcterms:W3CDTF">2025-11-06T11:20:25Z</dcterms:created>
  <dcterms:modified xsi:type="dcterms:W3CDTF">2026-07-10T07:39:06Z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