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0586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446370, Самарская область, Красноярский район, с. Красный Яр, ул. Комсомольская , д. 92а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  89370798871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Царева Фая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Равильевна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710123"/>
              </p:ext>
            </p:extLst>
          </p:nvPr>
        </p:nvGraphicFramePr>
        <p:xfrm>
          <a:off x="465881" y="2131990"/>
          <a:ext cx="6744847" cy="3885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262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14001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02.07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Демонстрация документального фильма, в рамках проекта «Самарская летопись»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N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08.07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NSimSun"/>
                          <a:cs typeface="Times New Roman" panose="02020603050405020304" pitchFamily="18" charset="0"/>
                        </a:rPr>
                        <a:t>Мероприятие ко Дню семьи, любви и верности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День  именинника, поздравление , чаепитие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N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 цифровой грамотности (встреча с участниками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XVI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Всероссийского чемпионата по компьютерному многоборью)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N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27.07.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Литературная гостиная (чтение стихов, обсуждение книг)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NSimSu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30.07.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NSimSun"/>
                          <a:cs typeface="Times New Roman" panose="02020603050405020304" pitchFamily="18" charset="0"/>
                        </a:rPr>
                        <a:t>Индивидуальное консультирование, диалог о безопасности, защита от мошенников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Ежедневно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СВО: «Плетем сети»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149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NSimSun</vt:lpstr>
      <vt:lpstr>Calibri</vt:lpstr>
      <vt:lpstr>Times New Roman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47</cp:revision>
  <dcterms:created xsi:type="dcterms:W3CDTF">2025-11-06T11:20:25Z</dcterms:created>
  <dcterms:modified xsi:type="dcterms:W3CDTF">2026-06-22T10:37:59Z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