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467068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lang="ru-RU" spc="-10" dirty="0" smtClean="0"/>
              <a:t>НА </a:t>
            </a:r>
            <a:r>
              <a:rPr spc="-5" dirty="0" smtClean="0"/>
              <a:t> </a:t>
            </a:r>
            <a:r>
              <a:rPr lang="ru-RU" spc="-5" dirty="0" smtClean="0"/>
              <a:t>СЕНТЯБРЬ</a:t>
            </a:r>
            <a:endParaRPr spc="-10" dirty="0" smtClean="0"/>
          </a:p>
          <a:p>
            <a:pPr marR="5080" algn="r">
              <a:lnSpc>
                <a:spcPts val="2700"/>
              </a:lnSpc>
            </a:pPr>
            <a:r>
              <a:rPr spc="-20" dirty="0" smtClean="0"/>
              <a:t>202</a:t>
            </a:r>
            <a:r>
              <a:rPr lang="ru-RU" spc="-20" dirty="0" smtClean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205860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446370, Самарская область, Красноярский район, с. Красный Яр, ул. Комсомольская , д. 92а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номер  89370798871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 Царева Фая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Равильевна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 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пятница 08:00-16:00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lang="ru-RU" sz="800" spc="-20" dirty="0" err="1" smtClean="0">
                <a:solidFill>
                  <a:srgbClr val="FFFFFF"/>
                </a:solidFill>
                <a:latin typeface="Calibri"/>
                <a:cs typeface="Calibri"/>
              </a:rPr>
              <a:t>амарской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907450"/>
              </p:ext>
            </p:extLst>
          </p:nvPr>
        </p:nvGraphicFramePr>
        <p:xfrm>
          <a:off x="420664" y="2131990"/>
          <a:ext cx="6790065" cy="5508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83844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NSimSun"/>
                          <a:cs typeface="Times New Roman" panose="02020603050405020304" pitchFamily="18" charset="0"/>
                        </a:rPr>
                        <a:t>01.09.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NSimSu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Участие в празднике "День знаний"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NSimSu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4212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NSimSun"/>
                          <a:cs typeface="Times New Roman" panose="02020603050405020304" pitchFamily="18" charset="0"/>
                        </a:rPr>
                        <a:t>03.09.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NSimSu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Вечер стихов, посвященный окончанию Второй мировой войны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NSimSu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NSimSun"/>
                          <a:cs typeface="Times New Roman" panose="02020603050405020304" pitchFamily="18" charset="0"/>
                        </a:rPr>
                        <a:t>08.09.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NSimSu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Участие в выборах депутатов Государственной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Думы 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Лекция управления установления пенсий на тему "Изменения по порядку   подтверждения и зачета периодов ухода за лицами старше 80 лет и инвалидами 1 группы с 01.01.2027 года"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NSimSu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14.09.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NSimSun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21.09.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NSimSu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"Летний день -год кормит" -мастер класс по обмену опыта заготовок, использование новых образцов кухонного оборудования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NSimSu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25.09.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NSimSu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Экскурсия в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Винновку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рамках федерального проекта "Социальный туризм"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08:00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152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30.09.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NSimSu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Индивидуальное консультирование, диалог о безопасности, защита от мошенников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13:00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9938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NSimSu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Помощь СВО: «Плетем сети»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150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</TotalTime>
  <Words>187</Words>
  <Application>Microsoft Office PowerPoint</Application>
  <PresentationFormat>Произвольный</PresentationFormat>
  <Paragraphs>37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NSimSun</vt:lpstr>
      <vt:lpstr>Calibri</vt:lpstr>
      <vt:lpstr>Times New Roman</vt:lpstr>
      <vt:lpstr>Office Theme</vt:lpstr>
      <vt:lpstr>МЕРОПРИЯТИЯ НА  СЕНТЯБРЬ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Акимова Раиса Николаевна</cp:lastModifiedBy>
  <cp:revision>53</cp:revision>
  <dcterms:created xsi:type="dcterms:W3CDTF">2025-11-06T11:20:25Z</dcterms:created>
  <dcterms:modified xsi:type="dcterms:W3CDTF">2026-08-25T10:47:29Z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