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smtClean="0"/>
              <a:t>НА</a:t>
            </a:r>
            <a:r>
              <a:rPr lang="ru-RU" spc="-5" dirty="0" smtClean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Самарская обл, Пестравский район,ул.Крайнюковская,д.65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номер: 89677610555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Пугачева Елена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пятница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Самарской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161754"/>
              </p:ext>
            </p:extLst>
          </p:nvPr>
        </p:nvGraphicFramePr>
        <p:xfrm>
          <a:off x="563541" y="1894962"/>
          <a:ext cx="6357982" cy="5237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1723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3980755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955504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64685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l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514299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06.08.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Мастер класс по изготовлению часов из эпоксидной смолы</a:t>
                      </a:r>
                      <a:endParaRPr lang="ru-RU" sz="14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84708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07.08.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Занятия по финансовой грамотности. Индивидуальная грамотность. Индивидуальная консультация по пенсионным и социальным вопросам 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423540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11.08.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 продвижении мессенджера МАХ и оформление цифровых документов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495539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13.08.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Профилактическая беседа:"Адаптация к возрастным изменениям"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14:00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6069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19.08.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Яблочный спас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10:00</a:t>
                      </a:r>
                    </a:p>
                    <a:p>
                      <a:pPr algn="l"/>
                      <a:endParaRPr lang="ru-RU" sz="1400" dirty="0" smtClean="0"/>
                    </a:p>
                    <a:p>
                      <a:pPr algn="l"/>
                      <a:endParaRPr lang="ru-RU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523647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22.08.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Государственного флага Российской Федерации</a:t>
                      </a:r>
                      <a:endParaRPr lang="ru-RU" sz="14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16:00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  <a:tr h="523647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22.08.</a:t>
                      </a:r>
                    </a:p>
                    <a:p>
                      <a:pPr algn="l"/>
                      <a:endParaRPr lang="ru-RU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Ярмарка народных промыслов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17:00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  <a:tr h="514299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27.08.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 продвижении мессенджера МАХ и оформление цифровых документов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144</Words>
  <Application>Microsoft Office PowerPoint</Application>
  <PresentationFormat>Произвольный</PresentationFormat>
  <Paragraphs>39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40</cp:revision>
  <dcterms:created xsi:type="dcterms:W3CDTF">2025-11-06T11:20:25Z</dcterms:created>
  <dcterms:modified xsi:type="dcterms:W3CDTF">2026-07-07T11:30:14Z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