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B31965B5-5DAC-4434-9CDD-2704696CEF6C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401"/>
            <a:ext cx="5438140" cy="3908796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45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30045"/>
            <a:ext cx="2946136" cy="49818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BEE02B24-DE69-4593-B902-23C4C44BB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8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2B24-DE69-4593-B902-23C4C44BB7D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81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02B24-DE69-4593-B902-23C4C44BB7D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3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2213" y="316976"/>
            <a:ext cx="288710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br>
              <a:rPr lang="ru-RU" spc="-10" dirty="0" smtClean="0"/>
            </a:br>
            <a:r>
              <a:rPr dirty="0" smtClean="0"/>
              <a:t>Н</a:t>
            </a:r>
            <a:r>
              <a:rPr lang="ru-RU" dirty="0" smtClean="0"/>
              <a:t>А </a:t>
            </a:r>
            <a:r>
              <a:rPr lang="ru-RU" dirty="0"/>
              <a:t> </a:t>
            </a:r>
            <a:r>
              <a:rPr lang="ru-RU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011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4400" dirty="0"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Самарская область, Клявлинский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ст.Клявлино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ул.70 лет Октября, д.33А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89370798841, Мусина Надежда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17859" y="7170341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 08:00 – 17:00                    пятница 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амарской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32658"/>
              </p:ext>
            </p:extLst>
          </p:nvPr>
        </p:nvGraphicFramePr>
        <p:xfrm>
          <a:off x="386534" y="1800305"/>
          <a:ext cx="6752782" cy="5061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854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881966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032962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5911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03.11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 Light"/>
                        </a:rPr>
                        <a:t>День народного единства –тематический час</a:t>
                      </a:r>
                      <a:endParaRPr lang="ru-RU" sz="14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400" b="1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03.11</a:t>
                      </a:r>
                      <a:endParaRPr lang="en-US" sz="14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Музыкальное лото – интерактивное 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11:00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51480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06.11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Индивидуальное бесплатное консультирование по правовым, пенсионным и социальным вопросам с привлечением ответственных работников Клиентской службы (на правах отдела) в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baseline="0" dirty="0" err="1" smtClean="0"/>
                        <a:t>м.р.Клявлинский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47976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10.11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День мастериц – вышиваем вместе – Мастер класс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45714"/>
                  </a:ext>
                </a:extLst>
              </a:tr>
              <a:tr h="51855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Профилактическая беседа о возможных способах мошенничества. Финансовая грамотность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12.11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Прямой эфир РО "Знание" онлайн лекция на тему" Кино большой страны: искусство, которое объединяет"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11:00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16.11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Всемирный день пуговицы – мастер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53687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19.11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Творческий вечер музыкального руководителя  дуэта ЦОСП «Вдохновение» </a:t>
                      </a:r>
                      <a:r>
                        <a:rPr lang="ru-RU" sz="1400" b="1" dirty="0" err="1" smtClean="0"/>
                        <a:t>А.М.Кондратьева</a:t>
                      </a:r>
                      <a:endParaRPr lang="ru-RU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10:00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09717"/>
                  </a:ext>
                </a:extLst>
              </a:tr>
            </a:tbl>
          </a:graphicData>
        </a:graphic>
      </p:graphicFrame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2213" y="316976"/>
            <a:ext cx="288710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br>
              <a:rPr lang="ru-RU" spc="-10" dirty="0" smtClean="0"/>
            </a:br>
            <a:r>
              <a:rPr dirty="0" smtClean="0"/>
              <a:t>Н</a:t>
            </a:r>
            <a:r>
              <a:rPr lang="ru-RU" dirty="0" smtClean="0"/>
              <a:t>А </a:t>
            </a:r>
            <a:r>
              <a:rPr lang="ru-RU" dirty="0"/>
              <a:t> </a:t>
            </a:r>
            <a:r>
              <a:rPr lang="ru-RU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011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4400" dirty="0"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Самарская область, Клявлинский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ст.Клявлино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ул.70 лет Октября, д.33А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89370798841, Мусина Надежда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17859" y="7170341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 08:00 – 17:00                    пятница 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амарской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949300"/>
              </p:ext>
            </p:extLst>
          </p:nvPr>
        </p:nvGraphicFramePr>
        <p:xfrm>
          <a:off x="386534" y="1800305"/>
          <a:ext cx="6752782" cy="3045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854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881966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032962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5911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50919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23.11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 Light"/>
                        </a:rPr>
                        <a:t>Продвижение и внедрение цифровых документов через мессенджер МАХ </a:t>
                      </a:r>
                      <a:endParaRPr lang="ru-RU" sz="14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400" b="1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27.11</a:t>
                      </a:r>
                      <a:endParaRPr lang="en-US" sz="14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 зимнего здоровья – лекция по ведению здорового образа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10:00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543821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27.11</a:t>
                      </a:r>
                      <a:endParaRPr lang="en-US" sz="14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Индивидуальное бесплатное консультирование по правовым, пенсионным и социальным вопросам с привлечением ответственных работников Клиентской службы (на правах отдела) в </a:t>
                      </a:r>
                      <a:r>
                        <a:rPr lang="ru-RU" sz="1400" b="1" dirty="0" err="1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м.р.Клявлинский</a:t>
                      </a:r>
                      <a:endParaRPr lang="ru-RU" sz="1400" b="1" dirty="0" smtClean="0">
                        <a:solidFill>
                          <a:srgbClr val="231F20"/>
                        </a:solidFill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11:00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30.11</a:t>
                      </a:r>
                      <a:endParaRPr lang="en-US" sz="14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 Матери – праздничное 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10:00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81648"/>
                  </a:ext>
                </a:extLst>
              </a:tr>
            </a:tbl>
          </a:graphicData>
        </a:graphic>
      </p:graphicFrame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3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283</Words>
  <Application>Microsoft Office PowerPoint</Application>
  <PresentationFormat>Произвольный</PresentationFormat>
  <Paragraphs>64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Office Theme</vt:lpstr>
      <vt:lpstr>МЕРОПРИЯТИЯ  НА  НОЯБРЬ 2026</vt:lpstr>
      <vt:lpstr>МЕРОПРИЯТИЯ  НА  НОЯБРЬ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38</cp:revision>
  <cp:lastPrinted>2026-10-15T07:58:57Z</cp:lastPrinted>
  <dcterms:created xsi:type="dcterms:W3CDTF">2025-11-06T11:20:25Z</dcterms:created>
  <dcterms:modified xsi:type="dcterms:W3CDTF">2026-10-19T09:43:07Z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