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Самарская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область,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Пестравский район,ул.Крайнюковская,д.65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89677610555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Пугачева Елена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пятница-08:00-16:00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Самарской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302209"/>
              </p:ext>
            </p:extLst>
          </p:nvPr>
        </p:nvGraphicFramePr>
        <p:xfrm>
          <a:off x="424054" y="1946068"/>
          <a:ext cx="6790065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13.01.2026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Занятия по финансовой грамотности. Индивидуальная консультация по пенсионным и социальным вопросам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14.01.2026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NSimSun"/>
                          <a:cs typeface="Mangal"/>
                        </a:rPr>
                        <a:t>Старый Новый год. Традиции и приметы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19.01.2026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Показ фильма от географического сообщества.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23.01.2026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ручного письма. Мастер-класс по каллиграфии.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27.01.2026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Всероссийская акция памяти "Блокадный хлеб"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109</Words>
  <Application>Microsoft Office PowerPoint</Application>
  <PresentationFormat>Произвольный</PresentationFormat>
  <Paragraphs>30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NSimSun</vt:lpstr>
      <vt:lpstr>Calibri</vt:lpstr>
      <vt:lpstr>Mangal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22</cp:revision>
  <dcterms:created xsi:type="dcterms:W3CDTF">2025-11-06T11:20:25Z</dcterms:created>
  <dcterms:modified xsi:type="dcterms:W3CDTF">2025-12-22T05:15:17Z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