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Самарская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область,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Хворостянский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район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Хворостянка,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Первомайская, 28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937-079-89-18,+7937-993-78-78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Носова Наталья Александровна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310552" y="2077919"/>
          <a:ext cx="6828248" cy="4702443"/>
        </p:xfrm>
        <a:graphic>
          <a:graphicData uri="http://schemas.openxmlformats.org/drawingml/2006/table">
            <a:tbl>
              <a:tblPr/>
              <a:tblGrid>
                <a:gridCol w="66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02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03.03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Занятие по компьютерной грамотности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06.03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Мастер-класс  «подарок к 8 марта»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мероприятие «международный женский день» 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10.03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День здоровья.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Встреча с представителем ЦРБ «Хворостянка»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9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13.03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Флеш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 - викторина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 « три факта о себе»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9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16.03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Лекция Знание «Эхо Чернобыля. Подвиг ликвидаторов»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Встреча с участниками ликвидации ЧАЭС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10:00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cs typeface="Calibri"/>
              </a:rPr>
              <a:t>контакты:</a:t>
            </a:r>
            <a:endParaRPr lang="ru-RU" sz="1300" dirty="0" smtClean="0"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Адрес: Самарская область,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Хворостянский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р-н, Хворостянка с., Первомайская ул., д.28</a:t>
            </a:r>
            <a:br>
              <a:rPr lang="ru-RU" sz="1300" dirty="0" smtClean="0">
                <a:solidFill>
                  <a:srgbClr val="FFFFFF"/>
                </a:solidFill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Контактный номер 8-937-079-89-18; 8-937-993-7878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ФИО: Носова Наталья Александровна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/>
        </p:nvGraphicFramePr>
        <p:xfrm>
          <a:off x="414067" y="2093401"/>
          <a:ext cx="7029292" cy="3720803"/>
        </p:xfrm>
        <a:graphic>
          <a:graphicData uri="http://schemas.openxmlformats.org/drawingml/2006/table">
            <a:tbl>
              <a:tblPr/>
              <a:tblGrid>
                <a:gridCol w="860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39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20.03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День красоты.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Встреча с косметологом.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10:00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9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24.03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NSimSun"/>
                          <a:cs typeface="Mangal"/>
                        </a:rPr>
                        <a:t>Мастер-класс по вязанию спицами.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10:00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3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27.03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Посещение Библиотеки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Мероприятие «Мы рождены в советском союзе, час воспоминаний»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11:00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31.03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Гуманитарная помощь СВО.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Mangal"/>
                        </a:rPr>
                        <a:t>10:00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209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NSimSun</vt:lpstr>
      <vt:lpstr>Arial</vt:lpstr>
      <vt:lpstr>Calibri</vt:lpstr>
      <vt:lpstr>Mangal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МЕРОПРИЯТИЙ НА МАРТ 2026</vt:lpstr>
      <vt:lpstr>        МЕРОПРИЯТИЯ       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24</cp:revision>
  <cp:lastPrinted>2025-12-05T15:49:32Z</cp:lastPrinted>
  <dcterms:created xsi:type="dcterms:W3CDTF">2025-11-06T11:20:25Z</dcterms:created>
  <dcterms:modified xsi:type="dcterms:W3CDTF">2026-02-24T10:33:41Z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