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МАРТ 2</a:t>
            </a:r>
            <a:r>
              <a:rPr spc="-20" dirty="0" smtClean="0"/>
              <a:t>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:г.о.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Жигулевск,Комсомольская,29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7(846)200-12-00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доб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5870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Красноглядова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с 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с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Са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141348"/>
              </p:ext>
            </p:extLst>
          </p:nvPr>
        </p:nvGraphicFramePr>
        <p:xfrm>
          <a:off x="349250" y="2077881"/>
          <a:ext cx="6790065" cy="360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маскировочных накидок для СВО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Торжественное мероприятие посвященное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Международному Дню 8 марта.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пенсионному законодательству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Просмотр трансляции проекта «Знание» «В здравом уме и трезвой памяти: практики</a:t>
                      </a:r>
                      <a:r>
                        <a:rPr lang="ru-RU" sz="1400" baseline="0" dirty="0" smtClean="0"/>
                        <a:t> для активного долголетия</a:t>
                      </a:r>
                      <a:r>
                        <a:rPr lang="ru-RU" sz="1400" dirty="0" smtClean="0"/>
                        <a:t>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Занятие физической культурой совместно с обществом</a:t>
                      </a:r>
                      <a:r>
                        <a:rPr lang="ru-RU" sz="1400" baseline="0" dirty="0" smtClean="0"/>
                        <a:t> любителей скандинавской ходьбы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Поэтическое</a:t>
                      </a:r>
                      <a:r>
                        <a:rPr lang="ru-RU" sz="1400" baseline="0" dirty="0" smtClean="0"/>
                        <a:t>  мероприятие посвященное </a:t>
                      </a:r>
                      <a:r>
                        <a:rPr lang="ru-RU" sz="1400" baseline="0" smtClean="0"/>
                        <a:t>Всемирному Дню </a:t>
                      </a:r>
                      <a:r>
                        <a:rPr lang="ru-RU" sz="1400" baseline="0" dirty="0" smtClean="0"/>
                        <a:t>театра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118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27</cp:revision>
  <dcterms:created xsi:type="dcterms:W3CDTF">2025-11-06T11:20:25Z</dcterms:created>
  <dcterms:modified xsi:type="dcterms:W3CDTF">2026-02-24T10:07:24Z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