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B31965B5-5DAC-4434-9CDD-2704696CEF6C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8401"/>
            <a:ext cx="5438140" cy="3908796"/>
          </a:xfrm>
          <a:prstGeom prst="rect">
            <a:avLst/>
          </a:prstGeom>
        </p:spPr>
        <p:txBody>
          <a:bodyPr vert="horz" lIns="83796" tIns="41898" rIns="83796" bIns="4189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45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30045"/>
            <a:ext cx="2946136" cy="49818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BEE02B24-DE69-4593-B902-23C4C44BB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987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02B24-DE69-4593-B902-23C4C44BB7D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081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01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400" dirty="0"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Самарская область, Клявлинский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ст.Клявлино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ул.70 лет Октября, д.33А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89370798841, Мусина Надежда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79044" y="708595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 08:00 – 17:00                    пятница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353836"/>
              </p:ext>
            </p:extLst>
          </p:nvPr>
        </p:nvGraphicFramePr>
        <p:xfrm>
          <a:off x="389050" y="1907072"/>
          <a:ext cx="6790065" cy="4959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9089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0386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72715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5036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Показ фотографий от РГО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462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День ниток и пряжи-мастер класс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46264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05.03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Праздничная программа – Женский день 8 марта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10</a:t>
                      </a:r>
                      <a:r>
                        <a:rPr lang="ru-RU" sz="1400" b="0" dirty="0" smtClean="0"/>
                        <a:t>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58865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12.03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Профилактическая беседа о возможных способах мошенничества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831035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12.0</a:t>
                      </a:r>
                      <a:r>
                        <a:rPr lang="ru-RU" sz="1400" b="1" dirty="0" smtClean="0"/>
                        <a:t>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Трансляция  проекта Знание. Лекторий –</a:t>
                      </a:r>
                    </a:p>
                    <a:p>
                      <a:r>
                        <a:rPr lang="ru-RU" sz="1400" b="0" dirty="0" smtClean="0"/>
                        <a:t>«В здравом уме и твердой памяти: практики для активного долголетия»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</a:t>
                      </a:r>
                      <a:r>
                        <a:rPr lang="en-US" sz="1400" b="0" dirty="0" smtClean="0"/>
                        <a:t>1</a:t>
                      </a:r>
                      <a:r>
                        <a:rPr lang="ru-RU" sz="1400" b="0" dirty="0" smtClean="0"/>
                        <a:t>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489737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17.0</a:t>
                      </a:r>
                      <a:r>
                        <a:rPr lang="ru-RU" sz="1400" b="1" dirty="0" smtClean="0"/>
                        <a:t>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День модельера – игровая программа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</a:t>
                      </a:r>
                      <a:r>
                        <a:rPr lang="en-US" sz="1400" b="0" dirty="0" smtClean="0"/>
                        <a:t>0</a:t>
                      </a:r>
                      <a:r>
                        <a:rPr lang="ru-RU" sz="1400" b="0" dirty="0" smtClean="0"/>
                        <a:t>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53769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20.03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Литературная  гостиная – Всемирный день поэзии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58865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25.03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День рождение почтовой открытки в России – Познавательная программа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</a:tbl>
          </a:graphicData>
        </a:graphic>
      </p:graphicFrame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149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23</cp:revision>
  <cp:lastPrinted>2026-02-19T10:46:38Z</cp:lastPrinted>
  <dcterms:created xsi:type="dcterms:W3CDTF">2025-11-06T11:20:25Z</dcterms:created>
  <dcterms:modified xsi:type="dcterms:W3CDTF">2026-02-24T09:34:25Z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