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205860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446370, Самарская область, Красноярский район, с. Красный Яр, ул. Комсомольская , д. 92а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89370798871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 Царева Фая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Равильевна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 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амарской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908092"/>
              </p:ext>
            </p:extLst>
          </p:nvPr>
        </p:nvGraphicFramePr>
        <p:xfrm>
          <a:off x="277788" y="1917676"/>
          <a:ext cx="6790065" cy="462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02.03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Участие в </a:t>
                      </a:r>
                      <a:r>
                        <a:rPr lang="ru-RU" sz="14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выстав</a:t>
                      </a:r>
                      <a:endParaRPr lang="ru-RU" sz="1400" b="0" dirty="0" smtClean="0">
                        <a:latin typeface="+mn-l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ке</a:t>
                      </a: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«Сердце говорит руками»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Мероприятие к 8 Марта, конкурсы, поздравление,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чаепитие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11:00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12.03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Встреча с сотрудниками библиотеки с обзором книг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18.03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Посещение музея Красноярского района (встреча со «Снежным десантом»)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25.03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Встреча с представителями Сбербанка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30.03.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Индивидуальное консультирование по пенсионным и социальным вопросам, диалог о безопасности, защита от мошенников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Ежедневно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Помощь СВО: «Плетем сети»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147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28</cp:revision>
  <dcterms:created xsi:type="dcterms:W3CDTF">2025-11-06T11:20:25Z</dcterms:created>
  <dcterms:modified xsi:type="dcterms:W3CDTF">2026-02-24T09:48:39Z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