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smtClean="0"/>
              <a:t>НА</a:t>
            </a:r>
            <a:r>
              <a:rPr lang="ru-RU" spc="-5" smtClean="0"/>
              <a:t> </a:t>
            </a:r>
            <a:r>
              <a:rPr lang="ru-RU" spc="-1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Самарская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обл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Пестравский район,ул.Крайнюковская,д.65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89677610555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Пугачева Елена Николаевна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 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Самарской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161754"/>
              </p:ext>
            </p:extLst>
          </p:nvPr>
        </p:nvGraphicFramePr>
        <p:xfrm>
          <a:off x="349250" y="2077881"/>
          <a:ext cx="6790065" cy="3723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48042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38891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06.03.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Мероприятие посвященное  8 марта</a:t>
                      </a:r>
                      <a:endParaRPr lang="ru-RU" sz="14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38891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12.03.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Онлайн лекция"Знание". В здравом уме и твердой памяти: практика для активного долголетия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 pitchFamily="34" charset="0"/>
                        <a:ea typeface="NSimSun"/>
                        <a:cs typeface="Mang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11:00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54905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17.03.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Занятия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 финансовой грамотности. Индивидуальная грамотность. Индивидуальная консультация по пенсионному обеспечению и социальным вопросам</a:t>
                      </a:r>
                      <a:endParaRPr lang="ru-RU" sz="14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54905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19.03.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Мастер класс по изготовлению аромасвечей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15:00</a:t>
                      </a:r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388913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26.03.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День именинника. Праздничное чаепитие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14.00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2783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</TotalTime>
  <Words>120</Words>
  <Application>Microsoft Office PowerPoint</Application>
  <PresentationFormat>Произвольный</PresentationFormat>
  <Paragraphs>30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NSimSun</vt:lpstr>
      <vt:lpstr>Calibri</vt:lpstr>
      <vt:lpstr>Mangal</vt:lpstr>
      <vt:lpstr>Office Theme</vt:lpstr>
      <vt:lpstr>МЕРОПРИЯТИЯ НА МАРТ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24</cp:revision>
  <dcterms:created xsi:type="dcterms:W3CDTF">2025-11-06T11:20:25Z</dcterms:created>
  <dcterms:modified xsi:type="dcterms:W3CDTF">2026-02-24T09:50:53Z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