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9" r:id="rId2"/>
    <p:sldId id="260" r:id="rId3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3132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34147" y="316976"/>
            <a:ext cx="2505168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МАРТ </a:t>
            </a:r>
            <a:r>
              <a:rPr spc="-20" dirty="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Адрес:446450,Самарская область,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г.Похвистнево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ул.Андрея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Васильева, д.7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89370798755 Рогожина Елена Петровна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3208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lang="ru-RU"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08:00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17:00 пятница           08:00-16:00</a:t>
            </a:r>
            <a:endParaRPr lang="ru-RU"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 Самарской 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7719208"/>
              </p:ext>
            </p:extLst>
          </p:nvPr>
        </p:nvGraphicFramePr>
        <p:xfrm>
          <a:off x="349250" y="2077881"/>
          <a:ext cx="6790065" cy="52695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val="4074742491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val="3299580881"/>
                    </a:ext>
                  </a:extLst>
                </a:gridCol>
              </a:tblGrid>
              <a:tr h="674187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2324205"/>
                  </a:ext>
                </a:extLst>
              </a:tr>
              <a:tr h="99522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02.03 и каждый рабочий день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Вязание маскировочных</a:t>
                      </a:r>
                      <a:r>
                        <a:rPr lang="ru-RU" sz="14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сетей и накидок «Леший» для участников СВО 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09:00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5952597"/>
                  </a:ext>
                </a:extLst>
              </a:tr>
              <a:tr h="54577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04.03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Мастер-класс «Весна в душе»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11:00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8695914"/>
                  </a:ext>
                </a:extLst>
              </a:tr>
              <a:tr h="54577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05.03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Развлекательная программа, посвященная 8 Марта «Самая обаятельная и привлекательная»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11:00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2380059"/>
                  </a:ext>
                </a:extLst>
              </a:tr>
              <a:tr h="39060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10.03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«Память, которой не будет конца…» - 40 лет катастрофы на ЧАЭС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11:00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5857638"/>
                  </a:ext>
                </a:extLst>
              </a:tr>
              <a:tr h="1444686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12.03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ru-RU" sz="1400" dirty="0" smtClean="0"/>
                        <a:t>Участие в онлайн-мероприятии Российского общества «Знание» по теме: «В</a:t>
                      </a:r>
                      <a:r>
                        <a:rPr lang="ru-RU" sz="1400" baseline="0" dirty="0" smtClean="0"/>
                        <a:t> здравом уме и твердой памяти:</a:t>
                      </a:r>
                      <a:r>
                        <a:rPr lang="ru-RU" sz="1400" dirty="0" smtClean="0"/>
                        <a:t> практики для активного долголетия</a:t>
                      </a:r>
                      <a:r>
                        <a:rPr lang="ru-RU" sz="1400" baseline="0" dirty="0" smtClean="0"/>
                        <a:t>»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400" baseline="0" dirty="0" smtClean="0"/>
                        <a:t>«Здоровая весна» - групповое занятие в парке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10:00</a:t>
                      </a:r>
                    </a:p>
                    <a:p>
                      <a:endParaRPr lang="ru-RU" sz="1400" dirty="0" smtClean="0"/>
                    </a:p>
                    <a:p>
                      <a:endParaRPr lang="ru-RU" sz="1400" dirty="0" smtClean="0"/>
                    </a:p>
                    <a:p>
                      <a:endParaRPr lang="ru-RU" sz="1400" dirty="0" smtClean="0"/>
                    </a:p>
                    <a:p>
                      <a:r>
                        <a:rPr lang="ru-RU" sz="1400" dirty="0" smtClean="0"/>
                        <a:t>11:30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0774102"/>
                  </a:ext>
                </a:extLst>
              </a:tr>
              <a:tr h="54577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17.03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Время песен: «Весенние напевы»: исполнение любимых песен молодости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11:00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3888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0713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26000" y="316976"/>
            <a:ext cx="251331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</a:t>
            </a:r>
            <a:r>
              <a:rPr lang="ru-RU" spc="-10" dirty="0" smtClean="0"/>
              <a:t> </a:t>
            </a: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5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Адрес:446450,Самарская область,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г.Похвистнево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ул.Андрея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Васильева, д.7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89370798755 Рогожина Елена Петровна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3208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lang="ru-RU"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08:00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17:00 пятница           08:00-16:00</a:t>
            </a:r>
            <a:endParaRPr lang="ru-RU"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 Самарской 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6254540"/>
              </p:ext>
            </p:extLst>
          </p:nvPr>
        </p:nvGraphicFramePr>
        <p:xfrm>
          <a:off x="349250" y="2077881"/>
          <a:ext cx="6790065" cy="45910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val="4074742491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val="3299580881"/>
                    </a:ext>
                  </a:extLst>
                </a:gridCol>
              </a:tblGrid>
              <a:tr h="843486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2324205"/>
                  </a:ext>
                </a:extLst>
              </a:tr>
              <a:tr h="1245146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19.03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«Садоводческая встреча»: подготовка к дачному сезону, обмен опытом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11:00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5952597"/>
                  </a:ext>
                </a:extLst>
              </a:tr>
              <a:tr h="48868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24.03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Беседа-лекция «Опасные инвестиции» из цикла мероприятий по</a:t>
                      </a:r>
                      <a:r>
                        <a:rPr lang="ru-RU" sz="14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финансовой грамотности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11:00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2380059"/>
                  </a:ext>
                </a:extLst>
              </a:tr>
              <a:tr h="48868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26.03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Развлекательная программа: </a:t>
                      </a:r>
                      <a:r>
                        <a:rPr lang="ru-RU" sz="14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квиз</a:t>
                      </a:r>
                      <a:r>
                        <a:rPr lang="ru-RU" sz="14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по советским</a:t>
                      </a:r>
                      <a:r>
                        <a:rPr lang="ru-RU" sz="14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фильмам «Ирония судьбы»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11:00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5857638"/>
                  </a:ext>
                </a:extLst>
              </a:tr>
              <a:tr h="488686">
                <a:tc>
                  <a:txBody>
                    <a:bodyPr/>
                    <a:lstStyle/>
                    <a:p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0774102"/>
                  </a:ext>
                </a:extLst>
              </a:tr>
              <a:tr h="488686">
                <a:tc>
                  <a:txBody>
                    <a:bodyPr/>
                    <a:lstStyle/>
                    <a:p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3888923"/>
                  </a:ext>
                </a:extLst>
              </a:tr>
              <a:tr h="488686">
                <a:tc>
                  <a:txBody>
                    <a:bodyPr/>
                    <a:lstStyle/>
                    <a:p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5152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29551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</TotalTime>
  <Words>243</Words>
  <Application>Microsoft Office PowerPoint</Application>
  <PresentationFormat>Произвольный</PresentationFormat>
  <Paragraphs>59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5" baseType="lpstr">
      <vt:lpstr>Calibri</vt:lpstr>
      <vt:lpstr>Calibri Light</vt:lpstr>
      <vt:lpstr>Office Theme</vt:lpstr>
      <vt:lpstr>МЕРОПРИЯТИЯ НА МАРТ 2026</vt:lpstr>
      <vt:lpstr>МЕРОПРИЯТИ НА МАРТ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Акимова Раиса Николаевна</cp:lastModifiedBy>
  <cp:revision>27</cp:revision>
  <cp:lastPrinted>2025-12-17T09:43:54Z</cp:lastPrinted>
  <dcterms:created xsi:type="dcterms:W3CDTF">2025-11-06T11:20:25Z</dcterms:created>
  <dcterms:modified xsi:type="dcterms:W3CDTF">2026-02-18T12:19:37Z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