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3132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67B78C-3733-4B39-AC58-919138C241DA}" type="datetimeFigureOut">
              <a:rPr lang="ru-RU" smtClean="0"/>
              <a:pPr/>
              <a:t>22.04.2026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EB514B-8500-405C-AE8D-A737C106373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EB514B-8500-405C-AE8D-A737C106373F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210820" y="7109460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МЕРОПРИЯТИЯ </a:t>
            </a: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5" dirty="0" smtClean="0"/>
              <a:t> МАЙ</a:t>
            </a:r>
            <a:endParaRPr spc="-10" dirty="0" smtClean="0"/>
          </a:p>
          <a:p>
            <a:pPr marR="5080" algn="r">
              <a:lnSpc>
                <a:spcPts val="2700"/>
              </a:lnSpc>
            </a:pPr>
            <a:r>
              <a:rPr spc="-20" dirty="0" smtClean="0"/>
              <a:t>202</a:t>
            </a:r>
            <a:r>
              <a:rPr lang="ru-RU" spc="-20" dirty="0" smtClean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Самарская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обл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пгт.Безенчук,ул.Советская,д.58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89277145303; 8-846-76-2-28-60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Курочкина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Елена Николаевна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пятница 08:00-16:00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5575300" y="8928100"/>
            <a:ext cx="1631950" cy="341118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С</a:t>
            </a:r>
            <a:r>
              <a:rPr lang="ru-RU" sz="800" spc="-20" dirty="0" err="1" smtClean="0">
                <a:solidFill>
                  <a:srgbClr val="FFFFFF"/>
                </a:solidFill>
                <a:latin typeface="Calibri"/>
                <a:cs typeface="Calibri"/>
              </a:rPr>
              <a:t>амарской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 области 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9485206"/>
              </p:ext>
            </p:extLst>
          </p:nvPr>
        </p:nvGraphicFramePr>
        <p:xfrm>
          <a:off x="349250" y="1920856"/>
          <a:ext cx="6694142" cy="52655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5056">
                  <a:extLst>
                    <a:ext uri="{9D8B030D-6E8A-4147-A177-3AD203B41FA5}">
                      <a16:colId xmlns:a16="http://schemas.microsoft.com/office/drawing/2014/main" val="4074742491"/>
                    </a:ext>
                  </a:extLst>
                </a:gridCol>
                <a:gridCol w="4869643">
                  <a:extLst>
                    <a:ext uri="{9D8B030D-6E8A-4147-A177-3AD203B41FA5}">
                      <a16:colId xmlns:a16="http://schemas.microsoft.com/office/drawing/2014/main" val="3160443083"/>
                    </a:ext>
                  </a:extLst>
                </a:gridCol>
                <a:gridCol w="1149443">
                  <a:extLst>
                    <a:ext uri="{9D8B030D-6E8A-4147-A177-3AD203B41FA5}">
                      <a16:colId xmlns:a16="http://schemas.microsoft.com/office/drawing/2014/main" val="3299580881"/>
                    </a:ext>
                  </a:extLst>
                </a:gridCol>
              </a:tblGrid>
              <a:tr h="674563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2324205"/>
                  </a:ext>
                </a:extLst>
              </a:tr>
              <a:tr h="4946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latin typeface="+mn-lt"/>
                          <a:ea typeface="NSimSun"/>
                          <a:cs typeface="Mangal"/>
                        </a:rPr>
                        <a:t>06.05.</a:t>
                      </a:r>
                      <a:endParaRPr lang="ru-RU" sz="1100" b="1" dirty="0">
                        <a:solidFill>
                          <a:srgbClr val="000000"/>
                        </a:solidFill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0000"/>
                          </a:solidFill>
                          <a:latin typeface="+mn-lt"/>
                          <a:ea typeface="NSimSun"/>
                          <a:cs typeface="Mangal"/>
                        </a:rPr>
                        <a:t>«Мир, труд, май!».  Воспоминания о «майских» праздниках.</a:t>
                      </a:r>
                      <a:endParaRPr lang="ru-RU" sz="1100" b="0" dirty="0">
                        <a:solidFill>
                          <a:srgbClr val="000000"/>
                        </a:solidFill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4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5952597"/>
                  </a:ext>
                </a:extLst>
              </a:tr>
              <a:tr h="59961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08.05.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«Свеча Памяти»  Районное мероприятие ко Дню Победы.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20:00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8695914"/>
                  </a:ext>
                </a:extLst>
              </a:tr>
              <a:tr h="674563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13.05.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«Моя семья – моя крепость» 15 мая- Международный день семей.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11:00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2380059"/>
                  </a:ext>
                </a:extLst>
              </a:tr>
              <a:tr h="1105768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14.05.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Тематическая  лекция 1.Индексация социальных пенсий </a:t>
                      </a:r>
                    </a:p>
                    <a:p>
                      <a:r>
                        <a:rPr lang="ru-RU" sz="1400" b="0" dirty="0" smtClean="0"/>
                        <a:t>2. Порядок установления периодов ухода за престарелыми и инвалидами 1 группы</a:t>
                      </a:r>
                    </a:p>
                    <a:p>
                      <a:r>
                        <a:rPr lang="ru-RU" sz="1400" b="0" dirty="0" smtClean="0"/>
                        <a:t>Индивидуальное консультирование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0000"/>
                        </a:solidFill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11:00</a:t>
                      </a:r>
                    </a:p>
                    <a:p>
                      <a:endParaRPr lang="ru-RU" sz="1400" dirty="0" smtClean="0"/>
                    </a:p>
                    <a:p>
                      <a:endParaRPr lang="ru-RU" sz="1400" dirty="0" smtClean="0"/>
                    </a:p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5857638"/>
                  </a:ext>
                </a:extLst>
              </a:tr>
              <a:tr h="528375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20.05.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«В гостях у чая» Познавательно - игровая программа к Международному дню чая.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11:00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0774102"/>
                  </a:ext>
                </a:extLst>
              </a:tr>
              <a:tr h="659572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21.05.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Лекция РО 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«Знание»  «Откуда мы родом: пишем историю семьи вместе»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11:00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3888923"/>
                  </a:ext>
                </a:extLst>
              </a:tr>
              <a:tr h="528375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27.05.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День российских библиотек. Посещение библиотеки </a:t>
                      </a:r>
                      <a:r>
                        <a:rPr lang="ru-RU" sz="14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пгт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Безенчук. Познавательная программа.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11:00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5152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279</TotalTime>
  <Words>172</Words>
  <Application>Microsoft Office PowerPoint</Application>
  <PresentationFormat>Произвольный</PresentationFormat>
  <Paragraphs>39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NSimSun</vt:lpstr>
      <vt:lpstr>Calibri</vt:lpstr>
      <vt:lpstr>Calibri Light</vt:lpstr>
      <vt:lpstr>Mangal</vt:lpstr>
      <vt:lpstr>Office Theme</vt:lpstr>
      <vt:lpstr>МЕРОПРИЯТИЯ НА  МАЙ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Акимова Раиса Николаевна</cp:lastModifiedBy>
  <cp:revision>45</cp:revision>
  <dcterms:created xsi:type="dcterms:W3CDTF">2025-11-06T11:20:25Z</dcterms:created>
  <dcterms:modified xsi:type="dcterms:W3CDTF">2026-04-22T08:50:32Z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