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40147" y="85056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Самарская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Хворостянский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район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Хворостянка,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Первомайская, д.28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9937878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smtClean="0">
                <a:solidFill>
                  <a:srgbClr val="FFFFFF"/>
                </a:solidFill>
                <a:latin typeface="Calibri"/>
              </a:rPr>
              <a:t>Носова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3672630297"/>
              </p:ext>
            </p:extLst>
          </p:nvPr>
        </p:nvGraphicFramePr>
        <p:xfrm>
          <a:off x="258792" y="2077919"/>
          <a:ext cx="6880007" cy="4914721"/>
        </p:xfrm>
        <a:graphic>
          <a:graphicData uri="http://schemas.openxmlformats.org/drawingml/2006/table">
            <a:tbl>
              <a:tblPr/>
              <a:tblGrid>
                <a:gridCol w="792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4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3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06.05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«георгиевская лента-брошь»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09.05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шествии парада «Победы»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14.05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Тематическая лекция: 1.Индексация социальных пенсий, 2.Порядок установления периодов ухода за престарелыми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инвалидами 1 группы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Индивидуальное консультирование </a:t>
                      </a:r>
                      <a:endParaRPr lang="ru-RU" sz="1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15.05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«фото рамка своими руками»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19.05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Интеллектуальная игра «сто к одному»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	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АПРЕЛЬ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cs typeface="Calibri"/>
              </a:rPr>
              <a:t>контакты:</a:t>
            </a:r>
            <a:endParaRPr lang="ru-RU" sz="1300" dirty="0" smtClean="0"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Адрес: Самарская область,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Хворостянский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с.Хворостянка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, 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ул.Первомайская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 д.28</a:t>
            </a:r>
            <a:br>
              <a:rPr lang="ru-RU" sz="1300" dirty="0" smtClean="0">
                <a:solidFill>
                  <a:srgbClr val="FFFFFF"/>
                </a:solidFill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Контактный номер 8-937-993-7878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Носова 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err="1" smtClean="0">
                <a:solidFill>
                  <a:srgbClr val="FFFFFF"/>
                </a:solidFill>
                <a:latin typeface="Calibri"/>
              </a:rPr>
              <a:t>Саамарской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778536729"/>
              </p:ext>
            </p:extLst>
          </p:nvPr>
        </p:nvGraphicFramePr>
        <p:xfrm>
          <a:off x="431321" y="2093401"/>
          <a:ext cx="7012038" cy="2870848"/>
        </p:xfrm>
        <a:graphic>
          <a:graphicData uri="http://schemas.openxmlformats.org/drawingml/2006/table">
            <a:tbl>
              <a:tblPr/>
              <a:tblGrid>
                <a:gridCol w="638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4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1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6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21.05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 лекция РО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Знание."Откуда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мы родом: пишем историю семьи вместе"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27.05</a:t>
                      </a:r>
                      <a:endParaRPr lang="ru-RU" sz="1600" b="1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Помощь участникам СВО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179</Words>
  <Application>Microsoft Office PowerPoint</Application>
  <PresentationFormat>Произвольный</PresentationFormat>
  <Paragraphs>51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NSimSun</vt:lpstr>
      <vt:lpstr>Arial</vt:lpstr>
      <vt:lpstr>Calibri</vt:lpstr>
      <vt:lpstr>Mangal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МЕРОПРИЯТИЙ НА МАЙ 2026</vt:lpstr>
      <vt:lpstr>        МЕРОПРИЯТИЯ             НА АПРЕЛЬ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29</cp:revision>
  <cp:lastPrinted>2025-12-05T15:49:32Z</cp:lastPrinted>
  <dcterms:created xsi:type="dcterms:W3CDTF">2025-11-06T11:20:25Z</dcterms:created>
  <dcterms:modified xsi:type="dcterms:W3CDTF">2026-04-22T08:52:39Z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