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МАЙ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9560" y="83710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446970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Камышлинский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Камышла,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Победы, 59А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+7 937 079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8930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Хайруллина Вера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227084924"/>
              </p:ext>
            </p:extLst>
          </p:nvPr>
        </p:nvGraphicFramePr>
        <p:xfrm>
          <a:off x="349200" y="2077920"/>
          <a:ext cx="6789600" cy="450704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smtClean="0">
                          <a:solidFill>
                            <a:srgbClr val="231F20"/>
                          </a:solidFill>
                          <a:latin typeface="Times New Roman"/>
                        </a:rPr>
                        <a:t>04.05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по выращиванию рассады</a:t>
                      </a:r>
                      <a:endParaRPr lang="en-US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грамотности: «Оформление цифрового удостоверения в МАХ»</a:t>
                      </a:r>
                      <a:endParaRPr lang="ru-RU" sz="1400" b="0" i="1" strike="noStrike" spc="-1" dirty="0" smtClean="0">
                        <a:solidFill>
                          <a:srgbClr val="11111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088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07.05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Мероприятие, посвящённое  Дню Победы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«Слава тебе, победитель – Солдат»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057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Тематическая лекция 1.Индексация социальных пенсий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Порядок установления периодов ухода за престарелыми и инвалидами 1 группы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Всероссийская акция «Сказки народов мира»,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посвященная Году единства народов России.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en-US" sz="2700" b="1" strike="noStrike" spc="-12" dirty="0" smtClean="0">
                <a:solidFill>
                  <a:schemeClr val="lt1"/>
                </a:solidFill>
                <a:latin typeface="Calibri"/>
              </a:rPr>
              <a:t>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 МАЙ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spc="-1" dirty="0">
                <a:solidFill>
                  <a:srgbClr val="FFFFFF"/>
                </a:solidFill>
              </a:rPr>
              <a:t>446970 Самарская область, </a:t>
            </a:r>
            <a:r>
              <a:rPr lang="ru-RU" sz="1300" spc="-1" dirty="0" err="1">
                <a:solidFill>
                  <a:srgbClr val="FFFFFF"/>
                </a:solidFill>
              </a:rPr>
              <a:t>Камышлинский</a:t>
            </a:r>
            <a:r>
              <a:rPr lang="ru-RU" sz="1300" spc="-1" dirty="0">
                <a:solidFill>
                  <a:srgbClr val="FFFFFF"/>
                </a:solidFill>
              </a:rPr>
              <a:t> район, с. Камышла,                                ул. Победы, 59А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+7 937 079 8930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smtClean="0">
                <a:solidFill>
                  <a:srgbClr val="FFFFFF"/>
                </a:solidFill>
              </a:rPr>
              <a:t> </a:t>
            </a:r>
            <a:r>
              <a:rPr lang="ru-RU" sz="1300" spc="-1" dirty="0">
                <a:solidFill>
                  <a:srgbClr val="FFFFFF"/>
                </a:solidFill>
              </a:rPr>
              <a:t>Хайруллина Вера Владимировна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Самарской 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3946766976"/>
              </p:ext>
            </p:extLst>
          </p:nvPr>
        </p:nvGraphicFramePr>
        <p:xfrm>
          <a:off x="444060" y="2071401"/>
          <a:ext cx="6931080" cy="3688080"/>
        </p:xfrm>
        <a:graphic>
          <a:graphicData uri="http://schemas.openxmlformats.org/drawingml/2006/table">
            <a:tbl>
              <a:tblPr/>
              <a:tblGrid>
                <a:gridCol w="85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8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8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21.05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Просветительское мероприятие с Общероссийской общественно — государственной просветительской организацией «Российское общество «Знание»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«Откуда мы родом: пишем историю семьи вместе»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Информационный час «Осторожно, мошенники!»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99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29.05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Спортивное мероприятие «Зарядка для долголетия»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грамотности: «Оформление цифрового удостоверения в МАХ»</a:t>
                      </a:r>
                      <a:endParaRPr lang="ru-RU" sz="1400" b="0" i="1" strike="noStrike" spc="-1" dirty="0" smtClean="0">
                        <a:solidFill>
                          <a:srgbClr val="11111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СВО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13:00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237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 МАЙ 2026</vt:lpstr>
      <vt:lpstr>        МЕРОПРИЯТИЯ            НА 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70</cp:revision>
  <cp:lastPrinted>2025-12-05T15:49:32Z</cp:lastPrinted>
  <dcterms:created xsi:type="dcterms:W3CDTF">2025-11-06T11:20:25Z</dcterms:created>
  <dcterms:modified xsi:type="dcterms:W3CDTF">2026-04-20T11:18:22Z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