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446370, Самарская область, Красноярский район, с. Красный Яр, ул. Комсомольская , д. 92а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89370798871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Царева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Равильевна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178722"/>
              </p:ext>
            </p:extLst>
          </p:nvPr>
        </p:nvGraphicFramePr>
        <p:xfrm>
          <a:off x="420664" y="2131990"/>
          <a:ext cx="6790065" cy="491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14001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районной спортивной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спартакиаде для лиц старшего поколения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08.05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интерактивной площадке по оказанию гуманитарной помощи участникам СВО , с показом  плетения сетей и нашлемников.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Участие</a:t>
                      </a:r>
                      <a:r>
                        <a:rPr lang="ru-RU" sz="1400" b="0" baseline="0" dirty="0" smtClean="0"/>
                        <a:t> в  праздновании Дня Победы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Тематическая лекция: 1.Индексация социальных пенсий, 2.Порядок установления периодов ухода за престарелыми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и инвалидами 1 группы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Индивидуальное </a:t>
                      </a:r>
                      <a:r>
                        <a:rPr lang="ru-RU" sz="1400" b="0" baseline="0" smtClean="0">
                          <a:latin typeface="+mn-lt"/>
                          <a:cs typeface="Calibri Light"/>
                        </a:rPr>
                        <a:t>консультирование 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smtClean="0">
                          <a:latin typeface="+mn-lt"/>
                          <a:cs typeface="Calibri Light"/>
                        </a:rPr>
                        <a:t>Лекция </a:t>
                      </a:r>
                      <a:r>
                        <a:rPr lang="ru-RU" sz="1400" b="0" smtClean="0">
                          <a:latin typeface="+mn-lt"/>
                          <a:cs typeface="Calibri Light"/>
                        </a:rPr>
                        <a:t>РО 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«Знание» «Откуда мы родом: пишем историю семьи вместе».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Диалог о безопасности, защита от мошенников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Ежедневно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Помощь СВО: «Плетем сети»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163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40</cp:revision>
  <dcterms:created xsi:type="dcterms:W3CDTF">2025-11-06T11:20:25Z</dcterms:created>
  <dcterms:modified xsi:type="dcterms:W3CDTF">2026-04-22T08:51:08Z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