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обл, Пестравский район,ул.Крайнюковская,д.65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89677610555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Пугачева 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676624"/>
              </p:ext>
            </p:extLst>
          </p:nvPr>
        </p:nvGraphicFramePr>
        <p:xfrm>
          <a:off x="349250" y="2077881"/>
          <a:ext cx="6790065" cy="5219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48042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855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 продвижении мессенджера МАХ и оформление цифровых документов</a:t>
                      </a:r>
                      <a:endParaRPr lang="ru-RU" sz="14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889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09.05.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Посещение парада Победы. Возложение цветов к памятнику защитников ВОВ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 pitchFamily="34" charset="0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9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Всероссийская акция приуроченная ко Дню Победы "Письмо солдату"</a:t>
                      </a:r>
                      <a:endParaRPr lang="ru-RU" sz="1400" dirty="0">
                        <a:solidFill>
                          <a:srgbClr val="000000"/>
                        </a:solidFill>
                        <a:latin typeface="+mn-lt"/>
                        <a:ea typeface="NSimSun"/>
                        <a:cs typeface="Mang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549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Тематическая лекция: 1.Индексация социальных пенсий, 2.Порядок установления периодов ухода за престарелыми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и инвалидами 1 группы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Индивидуальное консультирование 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8891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19.05.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Консультирование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 продвижении мессенджера МАХ и оформление цифровых документов</a:t>
                      </a:r>
                      <a:endParaRPr lang="ru-RU" sz="14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2783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21.05.</a:t>
                      </a:r>
                    </a:p>
                    <a:p>
                      <a:endParaRPr lang="ru-RU" sz="14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 </a:t>
                      </a:r>
                      <a:r>
                        <a:rPr lang="ru-RU" sz="14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Знание."Откуда мы родом: пишем историю семьи вместе"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2783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класс по валянию из шерсти. Фелтинг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3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Профилактическая беседа "Как защитить себя и своих близких от мошенников"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175</Words>
  <Application>Microsoft Office PowerPoint</Application>
  <PresentationFormat>Произвольный</PresentationFormat>
  <Paragraphs>40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NSimSun</vt:lpstr>
      <vt:lpstr>Calibri</vt:lpstr>
      <vt:lpstr>Calibri Light</vt:lpstr>
      <vt:lpstr>Mangal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30</cp:revision>
  <dcterms:created xsi:type="dcterms:W3CDTF">2025-11-06T11:20:25Z</dcterms:created>
  <dcterms:modified xsi:type="dcterms:W3CDTF">2026-04-22T07:30:12Z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