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0" r:id="rId2"/>
    <p:sldId id="342" r:id="rId3"/>
    <p:sldId id="343" r:id="rId4"/>
    <p:sldId id="344" r:id="rId5"/>
    <p:sldId id="345" r:id="rId6"/>
    <p:sldId id="346" r:id="rId7"/>
    <p:sldId id="347" r:id="rId8"/>
    <p:sldId id="348" r:id="rId9"/>
  </p:sldIdLst>
  <p:sldSz cx="12192000" cy="6858000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спанова Ольга Александровна" initials="НО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0" autoAdjust="0"/>
  </p:normalViewPr>
  <p:slideViewPr>
    <p:cSldViewPr snapToGrid="0">
      <p:cViewPr varScale="1">
        <p:scale>
          <a:sx n="70" d="100"/>
          <a:sy n="7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632C-A5A6-4238-A597-CF555AC1E2F6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3164-E923-4B59-8183-B7A9D0F09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0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0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6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0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164-E923-4B59-8183-B7A9D0F093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309A-4FE0-483B-BF9C-C1C6BEBE5D1C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2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9621-5136-4FEC-B87E-83B3F5CE29AA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7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FAA0-1C9C-4E22-A629-38C028444ED6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E731-F576-4F49-9B1B-371CC5163B82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7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3EF-9790-4069-978A-02EC67984575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033-BEC6-4F44-9200-A467F378BFDE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DEEB-4B25-4981-BBAE-AB58C451EA6A}" type="datetime1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9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1204-B7C3-4FE1-9A00-44DF52095A33}" type="datetime1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7F84-B3B7-41BE-9026-C6E69D246FD7}" type="datetime1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210-7F3B-4DBC-9993-C9C040DAD639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06DD-23CC-48DE-AD66-6EDC1F91472E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5810-C6C2-4345-96B5-215D5C99275B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0F56-A983-4480-A952-C16CB61A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3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2609507" y="1035795"/>
            <a:ext cx="784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Было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8381857" y="1062320"/>
            <a:ext cx="208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Стало с 2024 г.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7FAF04E-1412-4A96-A059-CFF004757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03882" y="3126261"/>
            <a:ext cx="202580" cy="202580"/>
          </a:xfrm>
          <a:prstGeom prst="rect">
            <a:avLst/>
          </a:prstGeom>
        </p:spPr>
      </p:pic>
      <p:sp>
        <p:nvSpPr>
          <p:cNvPr id="4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C86A5B-17C4-4F79-82A9-621399B47BD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53310" y="3328841"/>
            <a:ext cx="1457489" cy="415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795967" y="1545996"/>
            <a:ext cx="3259914" cy="4619134"/>
            <a:chOff x="6733963" y="993358"/>
            <a:chExt cx="2500422" cy="514562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3964" y="993358"/>
              <a:ext cx="2500421" cy="51456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" name="Овал 15"/>
            <p:cNvSpPr/>
            <p:nvPr/>
          </p:nvSpPr>
          <p:spPr>
            <a:xfrm>
              <a:off x="6733963" y="1006775"/>
              <a:ext cx="2259937" cy="130653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29021" y="1545996"/>
            <a:ext cx="4810758" cy="4619134"/>
            <a:chOff x="731257" y="1102936"/>
            <a:chExt cx="4810758" cy="461913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731257" y="1102936"/>
              <a:ext cx="4810758" cy="4619134"/>
              <a:chOff x="731257" y="1277612"/>
              <a:chExt cx="4810758" cy="4580011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57" y="1277612"/>
                <a:ext cx="4810758" cy="45800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2266343" y="1826616"/>
                <a:ext cx="2781300" cy="94459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2326926" y="1546539"/>
              <a:ext cx="2946383" cy="11728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7" y="193229"/>
            <a:ext cx="1905000" cy="654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6503" y="286762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Наименование услуги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83678"/>
            <a:ext cx="1905000" cy="92924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628123" y="5163761"/>
            <a:ext cx="961832" cy="2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561056" y="1012919"/>
            <a:ext cx="2500421" cy="5145625"/>
            <a:chOff x="6616825" y="924405"/>
            <a:chExt cx="2500421" cy="514562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6825" y="924405"/>
              <a:ext cx="2500421" cy="5145625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6774314" y="5693424"/>
              <a:ext cx="2232525" cy="3332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30638" y="1161839"/>
            <a:ext cx="2395807" cy="4587533"/>
            <a:chOff x="3588610" y="1239608"/>
            <a:chExt cx="2395807" cy="4587533"/>
          </a:xfrm>
        </p:grpSpPr>
        <p:pic>
          <p:nvPicPr>
            <p:cNvPr id="1031" name="Picture 7" descr="C:\Users\35042\Desktop\ДОКУМЕНТЫ\IMG_67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610" y="1239608"/>
              <a:ext cx="2395807" cy="45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3623303" y="3053810"/>
              <a:ext cx="2111822" cy="159313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6013644" y="3497218"/>
            <a:ext cx="547412" cy="30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54758" y="1161839"/>
            <a:ext cx="3122809" cy="5377073"/>
            <a:chOff x="254758" y="1161839"/>
            <a:chExt cx="3122809" cy="5377073"/>
          </a:xfrm>
        </p:grpSpPr>
        <p:pic>
          <p:nvPicPr>
            <p:cNvPr id="1026" name="Picture 2" descr="C:\Users\35042\Desktop\ДОКУМЕНТЫ\IMG_67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58" y="1161839"/>
              <a:ext cx="3122809" cy="537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91374" y="4983254"/>
              <a:ext cx="2206729" cy="7433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675743" y="2619566"/>
              <a:ext cx="701824" cy="4356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72030" y="5799167"/>
              <a:ext cx="2044254" cy="72556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6284" y="269485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Макса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008844" y="1047371"/>
            <a:ext cx="3185160" cy="5311770"/>
            <a:chOff x="9008844" y="1047371"/>
            <a:chExt cx="3185160" cy="5311770"/>
          </a:xfrm>
        </p:grpSpPr>
        <p:pic>
          <p:nvPicPr>
            <p:cNvPr id="1029" name="Picture 5" descr="C:\Users\35042\Desktop\ДОКУМЕНТЫ\IMG_672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8844" y="5292341"/>
              <a:ext cx="318516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35042\Desktop\ДОКУМЕНТЫ\IMG_672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623" y="1047371"/>
              <a:ext cx="2845593" cy="4015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Овал 24"/>
            <p:cNvSpPr/>
            <p:nvPr/>
          </p:nvSpPr>
          <p:spPr>
            <a:xfrm>
              <a:off x="9119251" y="5447075"/>
              <a:ext cx="2738460" cy="3332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3377567" y="6202714"/>
            <a:ext cx="5776333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34"/>
            <a:ext cx="1905000" cy="654921"/>
          </a:xfrm>
          <a:prstGeom prst="rect">
            <a:avLst/>
          </a:prstGeom>
        </p:spPr>
      </p:pic>
      <p:pic>
        <p:nvPicPr>
          <p:cNvPr id="2050" name="Picture 2" descr="C:\Users\35042\Desktop\ДОКУМЕНТЫ\IMG_6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2" y="1119992"/>
            <a:ext cx="3494022" cy="50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837430" y="3749932"/>
            <a:ext cx="2484120" cy="9634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350168" y="1119992"/>
            <a:ext cx="3299211" cy="5073315"/>
            <a:chOff x="4259194" y="1034570"/>
            <a:chExt cx="3299211" cy="5073315"/>
          </a:xfrm>
        </p:grpSpPr>
        <p:pic>
          <p:nvPicPr>
            <p:cNvPr id="2051" name="Picture 3" descr="C:\Users\35042\Desktop\ДОКУМЕНТЫ\IMG_673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194" y="1034570"/>
              <a:ext cx="3299211" cy="507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4313236" y="2018714"/>
              <a:ext cx="3077529" cy="1398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33939" y="3861399"/>
              <a:ext cx="2974593" cy="8471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 вправо 24"/>
          <p:cNvSpPr/>
          <p:nvPr/>
        </p:nvSpPr>
        <p:spPr>
          <a:xfrm>
            <a:off x="7807247" y="4189930"/>
            <a:ext cx="864932" cy="381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2014" y="2000906"/>
            <a:ext cx="2019237" cy="9255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987914" y="3506018"/>
            <a:ext cx="2606040" cy="2907370"/>
            <a:chOff x="8677910" y="3417230"/>
            <a:chExt cx="2606040" cy="2907370"/>
          </a:xfrm>
        </p:grpSpPr>
        <p:pic>
          <p:nvPicPr>
            <p:cNvPr id="29" name="Picture 4" descr="C:\Users\35042\Desktop\ДОКУМЕНТЫ\IMG_672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7910" y="3417230"/>
              <a:ext cx="2606040" cy="272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35042\Desktop\ДОКУМЕНТЫ\IMG_672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920" y="5538263"/>
              <a:ext cx="2192020" cy="78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Овал 32"/>
          <p:cNvSpPr/>
          <p:nvPr/>
        </p:nvSpPr>
        <p:spPr>
          <a:xfrm>
            <a:off x="9194924" y="5788057"/>
            <a:ext cx="1920116" cy="200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807247" y="2561439"/>
            <a:ext cx="864932" cy="3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77140" y="257839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Макса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089485" y="677060"/>
            <a:ext cx="2399029" cy="2785291"/>
            <a:chOff x="6616825" y="924405"/>
            <a:chExt cx="2500421" cy="514562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6825" y="924405"/>
              <a:ext cx="2500421" cy="5145625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6774314" y="5693424"/>
              <a:ext cx="2232525" cy="3332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8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4</a:t>
            </a:fld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6" y="91843"/>
            <a:ext cx="1905000" cy="654921"/>
          </a:xfrm>
          <a:prstGeom prst="rect">
            <a:avLst/>
          </a:prstGeom>
        </p:spPr>
      </p:pic>
      <p:pic>
        <p:nvPicPr>
          <p:cNvPr id="4098" name="Picture 2" descr="C:\Users\35042\Desktop\ДОКУМЕНТЫ\IMG_67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6" y="762000"/>
            <a:ext cx="2741613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06386" y="1386448"/>
            <a:ext cx="1370806" cy="4449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35042\Desktop\ДОКУМЕНТЫ\IMG_67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68" y="762000"/>
            <a:ext cx="2818931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2779151" y="1989056"/>
            <a:ext cx="3050147" cy="15092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8618689" y="2293494"/>
            <a:ext cx="64802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35042\Desktop\ДОКУМЕНТЫ\IMG_6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38" y="1131568"/>
            <a:ext cx="2626041" cy="18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0242602" y="3009096"/>
            <a:ext cx="277711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C:\Users\35042\Desktop\ДОКУМЕНТЫ\IMG_67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95" y="3688079"/>
            <a:ext cx="2722245" cy="25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9339538" y="1608947"/>
            <a:ext cx="2394824" cy="458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254" y="1315303"/>
            <a:ext cx="2380002" cy="5223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6790" y="145240"/>
            <a:ext cx="316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в разделе «Ведомство»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852797" y="2604218"/>
            <a:ext cx="415436" cy="2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83678"/>
            <a:ext cx="1905000" cy="929241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303979" y="3345380"/>
            <a:ext cx="885349" cy="30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6283" y="269485"/>
            <a:ext cx="96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Макса – навигатор для обеспечения по ПРП или компенсации расходов за самостоятельно приобретенные изделия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512600" y="3345380"/>
            <a:ext cx="1007427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" y="1255909"/>
            <a:ext cx="3060083" cy="4946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79" y="1255909"/>
            <a:ext cx="3162973" cy="49468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32" y="1240585"/>
            <a:ext cx="3530822" cy="496212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28616" y="4380931"/>
            <a:ext cx="2404046" cy="477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889" y="3436943"/>
            <a:ext cx="2593263" cy="7402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418" y="5728247"/>
            <a:ext cx="259102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851690" y="932483"/>
            <a:ext cx="2743199" cy="66537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Выбираете требуемый вид для компенсации</a:t>
            </a:r>
            <a:endParaRPr lang="ru-RU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83678"/>
            <a:ext cx="1905000" cy="929241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103633" y="3345380"/>
            <a:ext cx="885349" cy="30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6283" y="269485"/>
            <a:ext cx="96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Макса – навигатор для компенсации расходов за самостоятельно приобретенные изделия в рамках ПРП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380220" y="3287856"/>
            <a:ext cx="1007427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4" y="1692322"/>
            <a:ext cx="2742557" cy="4295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4" y="3239196"/>
            <a:ext cx="2414225" cy="66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28" y="1747980"/>
            <a:ext cx="3027847" cy="3837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02" y="1692322"/>
            <a:ext cx="2972977" cy="4135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636" y="2835771"/>
            <a:ext cx="2414225" cy="664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2276" y="4816441"/>
            <a:ext cx="2414225" cy="4106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6432" y="3666860"/>
            <a:ext cx="2414225" cy="551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6802" y="3069003"/>
            <a:ext cx="2414225" cy="5287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6432" y="2540247"/>
            <a:ext cx="2414225" cy="5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851690" y="932483"/>
            <a:ext cx="2743199" cy="66537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Выбираете требуемый вид для обеспечения</a:t>
            </a:r>
            <a:endParaRPr lang="ru-RU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83678"/>
            <a:ext cx="1905000" cy="929241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103633" y="3345380"/>
            <a:ext cx="885349" cy="30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6283" y="269485"/>
            <a:ext cx="96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Макса – навигатор для компенсации расходов за самостоятельно приобретенные изделия в рамках ПРП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380220" y="3287856"/>
            <a:ext cx="1007427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4" y="1692322"/>
            <a:ext cx="2742557" cy="4295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4" y="3239196"/>
            <a:ext cx="2414225" cy="66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28" y="1747980"/>
            <a:ext cx="3027847" cy="3837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328" y="3645378"/>
            <a:ext cx="2414225" cy="664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35" y="1643284"/>
            <a:ext cx="2961883" cy="3942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6135" y="3127982"/>
            <a:ext cx="2414225" cy="3986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6432" y="2380860"/>
            <a:ext cx="2414225" cy="6645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690" y="4172054"/>
            <a:ext cx="2414225" cy="577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690" y="4815629"/>
            <a:ext cx="24142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387647" y="932483"/>
            <a:ext cx="3513201" cy="66537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Выбираете требуемый вид действий с электронным сертификатом</a:t>
            </a:r>
            <a:endParaRPr lang="ru-RU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F56-A983-4480-A952-C16CB61A0A9E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21100" y="2883715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83678"/>
            <a:ext cx="1905000" cy="929241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103633" y="3345380"/>
            <a:ext cx="885349" cy="30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6283" y="269485"/>
            <a:ext cx="96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Поиск с использованием Робота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Макса – навигатор для компенсации расходов за самостоятельно приобретенные изделия в рамках ПРП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380220" y="3287856"/>
            <a:ext cx="1007427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4" y="1692322"/>
            <a:ext cx="2742557" cy="4295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4" y="3239196"/>
            <a:ext cx="2414225" cy="66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28" y="1747980"/>
            <a:ext cx="3027847" cy="3837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328" y="4498387"/>
            <a:ext cx="2736047" cy="834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11455"/>
            <a:ext cx="3140122" cy="4087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5086" y="4268365"/>
            <a:ext cx="2414225" cy="4941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5087" y="3645378"/>
            <a:ext cx="2414225" cy="4898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3645" y="4958070"/>
            <a:ext cx="24203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125</Words>
  <Application>Microsoft Office PowerPoint</Application>
  <PresentationFormat>Широкоэкранный</PresentationFormat>
  <Paragraphs>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Выбираете требуемый вид для компенсации</vt:lpstr>
      <vt:lpstr>Выбираете требуемый вид для обеспечения</vt:lpstr>
      <vt:lpstr>Выбираете требуемый вид действий с электронным сертификатом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применение норм действующего законодательства по вопросам оплаты дополнительных расходов на медицинскую, социальную реабилитацию лиц, пострадавших в результате несчастных случаев на производстве и профессиональных заболеваний: обзор изменений законодательства</dc:title>
  <dc:creator>Неспанова Ольга Александровна</dc:creator>
  <cp:lastModifiedBy>Никитина Надежда Владимировна</cp:lastModifiedBy>
  <cp:revision>249</cp:revision>
  <cp:lastPrinted>2023-01-31T14:31:20Z</cp:lastPrinted>
  <dcterms:created xsi:type="dcterms:W3CDTF">2021-09-22T20:05:06Z</dcterms:created>
  <dcterms:modified xsi:type="dcterms:W3CDTF">2025-11-10T15:49:17Z</dcterms:modified>
</cp:coreProperties>
</file>