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797675" cy="9926638"/>
  <p:defaultTextStyle>
    <a:defPPr>
      <a:defRPr lang="ru-RU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6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74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0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3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0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51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6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74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92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FD027-DA24-4678-ABEA-27226CAD9DAC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5E3C-A605-4039-9829-1407A6B66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8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210945" y="2625417"/>
            <a:ext cx="441400" cy="24707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9:00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5027211" y="1894471"/>
            <a:ext cx="528343" cy="24707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14:00</a:t>
            </a:r>
            <a:endParaRPr lang="ru-RU" sz="1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1376882" y="1894471"/>
            <a:ext cx="526519" cy="24707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10:00</a:t>
            </a:r>
            <a:endParaRPr lang="ru-RU" sz="1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4360873" y="1190722"/>
            <a:ext cx="507266" cy="2470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13:00</a:t>
            </a:r>
            <a:endParaRPr lang="ru-RU" sz="1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Rectangle 10"/>
          <p:cNvSpPr/>
          <p:nvPr/>
        </p:nvSpPr>
        <p:spPr>
          <a:xfrm>
            <a:off x="5227249" y="2772937"/>
            <a:ext cx="507671" cy="24707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15:00</a:t>
            </a:r>
            <a:endParaRPr lang="ru-RU" sz="1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Rectangle 11"/>
          <p:cNvSpPr/>
          <p:nvPr/>
        </p:nvSpPr>
        <p:spPr>
          <a:xfrm>
            <a:off x="4963559" y="3798920"/>
            <a:ext cx="516385" cy="24707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16:00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Rectangle 17"/>
          <p:cNvSpPr/>
          <p:nvPr/>
        </p:nvSpPr>
        <p:spPr>
          <a:xfrm>
            <a:off x="1929988" y="1116963"/>
            <a:ext cx="607561" cy="2470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11:00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3184140" y="882967"/>
            <a:ext cx="507671" cy="2470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12:00</a:t>
            </a:r>
            <a:endParaRPr lang="ru-RU" sz="1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Shape 19"/>
          <p:cNvSpPr/>
          <p:nvPr/>
        </p:nvSpPr>
        <p:spPr>
          <a:xfrm>
            <a:off x="2534954" y="1113586"/>
            <a:ext cx="826093" cy="1027637"/>
          </a:xfrm>
          <a:custGeom>
            <a:avLst/>
            <a:gdLst/>
            <a:ahLst/>
            <a:cxnLst/>
            <a:rect l="0" t="0" r="0" b="0"/>
            <a:pathLst>
              <a:path w="826211" h="1027654">
                <a:moveTo>
                  <a:pt x="728815" y="3594"/>
                </a:moveTo>
                <a:cubicBezTo>
                  <a:pt x="781393" y="0"/>
                  <a:pt x="826211" y="41173"/>
                  <a:pt x="826211" y="93879"/>
                </a:cubicBezTo>
                <a:lnTo>
                  <a:pt x="826211" y="871436"/>
                </a:lnTo>
                <a:cubicBezTo>
                  <a:pt x="826211" y="917220"/>
                  <a:pt x="791997" y="955574"/>
                  <a:pt x="746557" y="961238"/>
                </a:cubicBezTo>
                <a:cubicBezTo>
                  <a:pt x="670408" y="970738"/>
                  <a:pt x="597472" y="990588"/>
                  <a:pt x="529196" y="1019302"/>
                </a:cubicBezTo>
                <a:cubicBezTo>
                  <a:pt x="518617" y="1023750"/>
                  <a:pt x="507627" y="1026093"/>
                  <a:pt x="496734" y="1026483"/>
                </a:cubicBezTo>
                <a:cubicBezTo>
                  <a:pt x="464054" y="1027654"/>
                  <a:pt x="432248" y="1011257"/>
                  <a:pt x="415036" y="981444"/>
                </a:cubicBezTo>
                <a:lnTo>
                  <a:pt x="26352" y="308229"/>
                </a:lnTo>
                <a:cubicBezTo>
                  <a:pt x="0" y="262586"/>
                  <a:pt x="18224" y="204521"/>
                  <a:pt x="65557" y="181344"/>
                </a:cubicBezTo>
                <a:cubicBezTo>
                  <a:pt x="272910" y="79832"/>
                  <a:pt x="498500" y="19355"/>
                  <a:pt x="728815" y="3594"/>
                </a:cubicBezTo>
                <a:close/>
              </a:path>
            </a:pathLst>
          </a:custGeom>
          <a:solidFill>
            <a:srgbClr val="FF0000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71AB3A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4" name="Shape 20"/>
          <p:cNvSpPr/>
          <p:nvPr/>
        </p:nvSpPr>
        <p:spPr>
          <a:xfrm>
            <a:off x="3408945" y="1113579"/>
            <a:ext cx="826157" cy="1027650"/>
          </a:xfrm>
          <a:custGeom>
            <a:avLst/>
            <a:gdLst/>
            <a:ahLst/>
            <a:cxnLst/>
            <a:rect l="0" t="0" r="0" b="0"/>
            <a:pathLst>
              <a:path w="826275" h="1027667">
                <a:moveTo>
                  <a:pt x="97396" y="3607"/>
                </a:moveTo>
                <a:cubicBezTo>
                  <a:pt x="327711" y="19368"/>
                  <a:pt x="553352" y="79845"/>
                  <a:pt x="760717" y="181356"/>
                </a:cubicBezTo>
                <a:cubicBezTo>
                  <a:pt x="808063" y="204521"/>
                  <a:pt x="826275" y="262598"/>
                  <a:pt x="799922" y="308242"/>
                </a:cubicBezTo>
                <a:lnTo>
                  <a:pt x="411175" y="981469"/>
                </a:lnTo>
                <a:cubicBezTo>
                  <a:pt x="393964" y="1011272"/>
                  <a:pt x="362157" y="1027667"/>
                  <a:pt x="329483" y="1026496"/>
                </a:cubicBezTo>
                <a:cubicBezTo>
                  <a:pt x="318591" y="1026105"/>
                  <a:pt x="307604" y="1023763"/>
                  <a:pt x="297028" y="1019315"/>
                </a:cubicBezTo>
                <a:cubicBezTo>
                  <a:pt x="228740" y="990587"/>
                  <a:pt x="155804" y="970750"/>
                  <a:pt x="79642" y="961250"/>
                </a:cubicBezTo>
                <a:cubicBezTo>
                  <a:pt x="34214" y="955586"/>
                  <a:pt x="0" y="917232"/>
                  <a:pt x="0" y="871448"/>
                </a:cubicBezTo>
                <a:lnTo>
                  <a:pt x="0" y="93891"/>
                </a:lnTo>
                <a:cubicBezTo>
                  <a:pt x="0" y="41186"/>
                  <a:pt x="44818" y="0"/>
                  <a:pt x="97396" y="3607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71AB3A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5" name="Shape 21"/>
          <p:cNvSpPr/>
          <p:nvPr/>
        </p:nvSpPr>
        <p:spPr>
          <a:xfrm>
            <a:off x="3838611" y="1395521"/>
            <a:ext cx="1055981" cy="1040576"/>
          </a:xfrm>
          <a:custGeom>
            <a:avLst/>
            <a:gdLst/>
            <a:ahLst/>
            <a:cxnLst/>
            <a:rect l="0" t="0" r="0" b="0"/>
            <a:pathLst>
              <a:path w="1056132" h="1040593">
                <a:moveTo>
                  <a:pt x="506231" y="6538"/>
                </a:moveTo>
                <a:cubicBezTo>
                  <a:pt x="518362" y="8718"/>
                  <a:pt x="530276" y="13403"/>
                  <a:pt x="541210" y="20753"/>
                </a:cubicBezTo>
                <a:cubicBezTo>
                  <a:pt x="732765" y="149569"/>
                  <a:pt x="897915" y="314732"/>
                  <a:pt x="1026732" y="506337"/>
                </a:cubicBezTo>
                <a:cubicBezTo>
                  <a:pt x="1056132" y="550076"/>
                  <a:pt x="1042873" y="609474"/>
                  <a:pt x="997229" y="635826"/>
                </a:cubicBezTo>
                <a:lnTo>
                  <a:pt x="323812" y="1024574"/>
                </a:lnTo>
                <a:cubicBezTo>
                  <a:pt x="313900" y="1030298"/>
                  <a:pt x="303325" y="1033934"/>
                  <a:pt x="292607" y="1035599"/>
                </a:cubicBezTo>
                <a:cubicBezTo>
                  <a:pt x="260450" y="1040593"/>
                  <a:pt x="226994" y="1027843"/>
                  <a:pt x="206210" y="1000507"/>
                </a:cubicBezTo>
                <a:cubicBezTo>
                  <a:pt x="160591" y="940474"/>
                  <a:pt x="106998" y="886880"/>
                  <a:pt x="46977" y="841261"/>
                </a:cubicBezTo>
                <a:cubicBezTo>
                  <a:pt x="10516" y="813550"/>
                  <a:pt x="0" y="763309"/>
                  <a:pt x="22898" y="723647"/>
                </a:cubicBezTo>
                <a:lnTo>
                  <a:pt x="411721" y="50242"/>
                </a:lnTo>
                <a:cubicBezTo>
                  <a:pt x="431486" y="16009"/>
                  <a:pt x="469838" y="0"/>
                  <a:pt x="506231" y="6538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53B2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6" name="Shape 22"/>
          <p:cNvSpPr/>
          <p:nvPr/>
        </p:nvSpPr>
        <p:spPr>
          <a:xfrm>
            <a:off x="4130897" y="2057366"/>
            <a:ext cx="1036934" cy="815329"/>
          </a:xfrm>
          <a:custGeom>
            <a:avLst/>
            <a:gdLst/>
            <a:ahLst/>
            <a:cxnLst/>
            <a:rect l="0" t="0" r="0" b="0"/>
            <a:pathLst>
              <a:path w="1037082" h="815343">
                <a:moveTo>
                  <a:pt x="764676" y="3773"/>
                </a:moveTo>
                <a:cubicBezTo>
                  <a:pt x="801349" y="0"/>
                  <a:pt x="838356" y="19126"/>
                  <a:pt x="855739" y="54626"/>
                </a:cubicBezTo>
                <a:cubicBezTo>
                  <a:pt x="957250" y="261992"/>
                  <a:pt x="1017727" y="487632"/>
                  <a:pt x="1033488" y="717947"/>
                </a:cubicBezTo>
                <a:cubicBezTo>
                  <a:pt x="1037082" y="770525"/>
                  <a:pt x="995909" y="815343"/>
                  <a:pt x="943204" y="815343"/>
                </a:cubicBezTo>
                <a:lnTo>
                  <a:pt x="165646" y="815343"/>
                </a:lnTo>
                <a:cubicBezTo>
                  <a:pt x="119862" y="815343"/>
                  <a:pt x="81509" y="781117"/>
                  <a:pt x="75845" y="735676"/>
                </a:cubicBezTo>
                <a:cubicBezTo>
                  <a:pt x="66370" y="659527"/>
                  <a:pt x="46546" y="586604"/>
                  <a:pt x="17806" y="518316"/>
                </a:cubicBezTo>
                <a:cubicBezTo>
                  <a:pt x="0" y="476012"/>
                  <a:pt x="15901" y="427104"/>
                  <a:pt x="55652" y="404143"/>
                </a:cubicBezTo>
                <a:lnTo>
                  <a:pt x="728853" y="15421"/>
                </a:lnTo>
                <a:cubicBezTo>
                  <a:pt x="740264" y="8833"/>
                  <a:pt x="752451" y="5031"/>
                  <a:pt x="764676" y="3773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53B2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7" name="Shape 23"/>
          <p:cNvSpPr/>
          <p:nvPr/>
        </p:nvSpPr>
        <p:spPr>
          <a:xfrm>
            <a:off x="4130908" y="2920596"/>
            <a:ext cx="1036921" cy="815271"/>
          </a:xfrm>
          <a:custGeom>
            <a:avLst/>
            <a:gdLst/>
            <a:ahLst/>
            <a:cxnLst/>
            <a:rect l="0" t="0" r="0" b="0"/>
            <a:pathLst>
              <a:path w="1037069" h="815285">
                <a:moveTo>
                  <a:pt x="165634" y="0"/>
                </a:moveTo>
                <a:lnTo>
                  <a:pt x="943191" y="0"/>
                </a:lnTo>
                <a:cubicBezTo>
                  <a:pt x="995896" y="0"/>
                  <a:pt x="1037069" y="44818"/>
                  <a:pt x="1033475" y="97396"/>
                </a:cubicBezTo>
                <a:cubicBezTo>
                  <a:pt x="1017715" y="327711"/>
                  <a:pt x="957237" y="553352"/>
                  <a:pt x="855726" y="760667"/>
                </a:cubicBezTo>
                <a:cubicBezTo>
                  <a:pt x="838352" y="796166"/>
                  <a:pt x="801341" y="815285"/>
                  <a:pt x="764670" y="811509"/>
                </a:cubicBezTo>
                <a:cubicBezTo>
                  <a:pt x="752447" y="810250"/>
                  <a:pt x="740261" y="806447"/>
                  <a:pt x="728853" y="799859"/>
                </a:cubicBezTo>
                <a:lnTo>
                  <a:pt x="55651" y="411188"/>
                </a:lnTo>
                <a:cubicBezTo>
                  <a:pt x="15901" y="388239"/>
                  <a:pt x="0" y="339331"/>
                  <a:pt x="17806" y="297015"/>
                </a:cubicBezTo>
                <a:cubicBezTo>
                  <a:pt x="46533" y="228740"/>
                  <a:pt x="66358" y="155816"/>
                  <a:pt x="75832" y="79667"/>
                </a:cubicBezTo>
                <a:cubicBezTo>
                  <a:pt x="81496" y="34227"/>
                  <a:pt x="119850" y="0"/>
                  <a:pt x="16563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71AB3A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8" name="Shape 24"/>
          <p:cNvSpPr/>
          <p:nvPr/>
        </p:nvSpPr>
        <p:spPr>
          <a:xfrm>
            <a:off x="3838620" y="3357129"/>
            <a:ext cx="1055969" cy="1040645"/>
          </a:xfrm>
          <a:custGeom>
            <a:avLst/>
            <a:gdLst/>
            <a:ahLst/>
            <a:cxnLst/>
            <a:rect l="0" t="0" r="0" b="0"/>
            <a:pathLst>
              <a:path w="1056120" h="1040662">
                <a:moveTo>
                  <a:pt x="292603" y="4993"/>
                </a:moveTo>
                <a:cubicBezTo>
                  <a:pt x="303324" y="6658"/>
                  <a:pt x="313900" y="10294"/>
                  <a:pt x="323812" y="16018"/>
                </a:cubicBezTo>
                <a:lnTo>
                  <a:pt x="423558" y="73626"/>
                </a:lnTo>
                <a:lnTo>
                  <a:pt x="997217" y="404829"/>
                </a:lnTo>
                <a:cubicBezTo>
                  <a:pt x="1042861" y="431181"/>
                  <a:pt x="1056120" y="490592"/>
                  <a:pt x="1026706" y="534318"/>
                </a:cubicBezTo>
                <a:cubicBezTo>
                  <a:pt x="897903" y="725872"/>
                  <a:pt x="732752" y="891074"/>
                  <a:pt x="541211" y="1019903"/>
                </a:cubicBezTo>
                <a:cubicBezTo>
                  <a:pt x="530276" y="1027256"/>
                  <a:pt x="518362" y="1031942"/>
                  <a:pt x="506230" y="1034122"/>
                </a:cubicBezTo>
                <a:cubicBezTo>
                  <a:pt x="469833" y="1040662"/>
                  <a:pt x="431473" y="1024646"/>
                  <a:pt x="411709" y="990413"/>
                </a:cubicBezTo>
                <a:lnTo>
                  <a:pt x="22898" y="316958"/>
                </a:lnTo>
                <a:cubicBezTo>
                  <a:pt x="0" y="277295"/>
                  <a:pt x="10528" y="227042"/>
                  <a:pt x="46990" y="199330"/>
                </a:cubicBezTo>
                <a:cubicBezTo>
                  <a:pt x="106998" y="153737"/>
                  <a:pt x="160592" y="100131"/>
                  <a:pt x="206197" y="40098"/>
                </a:cubicBezTo>
                <a:cubicBezTo>
                  <a:pt x="226971" y="12751"/>
                  <a:pt x="260440" y="0"/>
                  <a:pt x="292603" y="4993"/>
                </a:cubicBezTo>
                <a:close/>
              </a:path>
            </a:pathLst>
          </a:custGeom>
          <a:solidFill>
            <a:schemeClr val="accent6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53B2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9" name="Shape 25"/>
          <p:cNvSpPr/>
          <p:nvPr/>
        </p:nvSpPr>
        <p:spPr>
          <a:xfrm>
            <a:off x="3408948" y="3652008"/>
            <a:ext cx="826156" cy="1027624"/>
          </a:xfrm>
          <a:custGeom>
            <a:avLst/>
            <a:gdLst/>
            <a:ahLst/>
            <a:cxnLst/>
            <a:rect l="0" t="0" r="0" b="0"/>
            <a:pathLst>
              <a:path w="826274" h="1027641">
                <a:moveTo>
                  <a:pt x="329480" y="1176"/>
                </a:moveTo>
                <a:cubicBezTo>
                  <a:pt x="362162" y="0"/>
                  <a:pt x="393976" y="16397"/>
                  <a:pt x="411188" y="46210"/>
                </a:cubicBezTo>
                <a:lnTo>
                  <a:pt x="799922" y="719489"/>
                </a:lnTo>
                <a:cubicBezTo>
                  <a:pt x="826274" y="765132"/>
                  <a:pt x="808050" y="823196"/>
                  <a:pt x="760717" y="846374"/>
                </a:cubicBezTo>
                <a:cubicBezTo>
                  <a:pt x="553352" y="947872"/>
                  <a:pt x="327749" y="1008299"/>
                  <a:pt x="97384" y="1024047"/>
                </a:cubicBezTo>
                <a:cubicBezTo>
                  <a:pt x="44805" y="1027641"/>
                  <a:pt x="0" y="986468"/>
                  <a:pt x="0" y="933762"/>
                </a:cubicBezTo>
                <a:lnTo>
                  <a:pt x="0" y="156243"/>
                </a:lnTo>
                <a:cubicBezTo>
                  <a:pt x="0" y="110472"/>
                  <a:pt x="34201" y="72118"/>
                  <a:pt x="79629" y="66442"/>
                </a:cubicBezTo>
                <a:cubicBezTo>
                  <a:pt x="155778" y="56942"/>
                  <a:pt x="228727" y="37105"/>
                  <a:pt x="297015" y="8365"/>
                </a:cubicBezTo>
                <a:cubicBezTo>
                  <a:pt x="307594" y="3913"/>
                  <a:pt x="318585" y="1569"/>
                  <a:pt x="329480" y="1176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ACACAC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20" name="Shape 26"/>
          <p:cNvSpPr/>
          <p:nvPr/>
        </p:nvSpPr>
        <p:spPr>
          <a:xfrm>
            <a:off x="2534954" y="3652010"/>
            <a:ext cx="826093" cy="1027623"/>
          </a:xfrm>
          <a:custGeom>
            <a:avLst/>
            <a:gdLst/>
            <a:ahLst/>
            <a:cxnLst/>
            <a:rect l="0" t="0" r="0" b="0"/>
            <a:pathLst>
              <a:path w="826211" h="1027640">
                <a:moveTo>
                  <a:pt x="496732" y="1176"/>
                </a:moveTo>
                <a:cubicBezTo>
                  <a:pt x="507626" y="1567"/>
                  <a:pt x="518617" y="3912"/>
                  <a:pt x="529196" y="8363"/>
                </a:cubicBezTo>
                <a:cubicBezTo>
                  <a:pt x="597484" y="37104"/>
                  <a:pt x="670420" y="56941"/>
                  <a:pt x="746582" y="66441"/>
                </a:cubicBezTo>
                <a:cubicBezTo>
                  <a:pt x="791997" y="72118"/>
                  <a:pt x="826211" y="110472"/>
                  <a:pt x="826211" y="156242"/>
                </a:cubicBezTo>
                <a:lnTo>
                  <a:pt x="826211" y="933762"/>
                </a:lnTo>
                <a:cubicBezTo>
                  <a:pt x="826211" y="986454"/>
                  <a:pt x="781393" y="1027640"/>
                  <a:pt x="728828" y="1024046"/>
                </a:cubicBezTo>
                <a:cubicBezTo>
                  <a:pt x="498500" y="1008299"/>
                  <a:pt x="272872" y="947871"/>
                  <a:pt x="65557" y="846374"/>
                </a:cubicBezTo>
                <a:cubicBezTo>
                  <a:pt x="18224" y="823208"/>
                  <a:pt x="0" y="765131"/>
                  <a:pt x="26352" y="719501"/>
                </a:cubicBezTo>
                <a:lnTo>
                  <a:pt x="415023" y="46222"/>
                </a:lnTo>
                <a:cubicBezTo>
                  <a:pt x="432235" y="16399"/>
                  <a:pt x="464048" y="0"/>
                  <a:pt x="496732" y="1176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ACACAC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21" name="Shape 27"/>
          <p:cNvSpPr/>
          <p:nvPr/>
        </p:nvSpPr>
        <p:spPr>
          <a:xfrm>
            <a:off x="1875492" y="3357123"/>
            <a:ext cx="1055956" cy="1040650"/>
          </a:xfrm>
          <a:custGeom>
            <a:avLst/>
            <a:gdLst/>
            <a:ahLst/>
            <a:cxnLst/>
            <a:rect l="0" t="0" r="0" b="0"/>
            <a:pathLst>
              <a:path w="1056107" h="1040667">
                <a:moveTo>
                  <a:pt x="763509" y="4993"/>
                </a:moveTo>
                <a:cubicBezTo>
                  <a:pt x="795674" y="0"/>
                  <a:pt x="829135" y="12752"/>
                  <a:pt x="849910" y="40098"/>
                </a:cubicBezTo>
                <a:cubicBezTo>
                  <a:pt x="895515" y="100131"/>
                  <a:pt x="949109" y="153750"/>
                  <a:pt x="1009117" y="199343"/>
                </a:cubicBezTo>
                <a:cubicBezTo>
                  <a:pt x="1045578" y="227042"/>
                  <a:pt x="1056107" y="277296"/>
                  <a:pt x="1033209" y="316958"/>
                </a:cubicBezTo>
                <a:lnTo>
                  <a:pt x="644398" y="990414"/>
                </a:lnTo>
                <a:cubicBezTo>
                  <a:pt x="624634" y="1024656"/>
                  <a:pt x="586274" y="1040667"/>
                  <a:pt x="549883" y="1034125"/>
                </a:cubicBezTo>
                <a:cubicBezTo>
                  <a:pt x="537752" y="1031944"/>
                  <a:pt x="525840" y="1027256"/>
                  <a:pt x="514909" y="1019903"/>
                </a:cubicBezTo>
                <a:cubicBezTo>
                  <a:pt x="323355" y="891087"/>
                  <a:pt x="158204" y="725885"/>
                  <a:pt x="29401" y="534318"/>
                </a:cubicBezTo>
                <a:cubicBezTo>
                  <a:pt x="0" y="490592"/>
                  <a:pt x="13246" y="431194"/>
                  <a:pt x="58890" y="404842"/>
                </a:cubicBezTo>
                <a:lnTo>
                  <a:pt x="732295" y="16019"/>
                </a:lnTo>
                <a:cubicBezTo>
                  <a:pt x="742210" y="10294"/>
                  <a:pt x="752788" y="6658"/>
                  <a:pt x="763509" y="4993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ACACAC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22" name="Shape 28"/>
          <p:cNvSpPr/>
          <p:nvPr/>
        </p:nvSpPr>
        <p:spPr>
          <a:xfrm>
            <a:off x="1602241" y="2920593"/>
            <a:ext cx="1036921" cy="815271"/>
          </a:xfrm>
          <a:custGeom>
            <a:avLst/>
            <a:gdLst/>
            <a:ahLst/>
            <a:cxnLst/>
            <a:rect l="0" t="0" r="0" b="0"/>
            <a:pathLst>
              <a:path w="1037069" h="815285">
                <a:moveTo>
                  <a:pt x="93878" y="0"/>
                </a:moveTo>
                <a:lnTo>
                  <a:pt x="871385" y="0"/>
                </a:lnTo>
                <a:cubicBezTo>
                  <a:pt x="917168" y="0"/>
                  <a:pt x="955523" y="34214"/>
                  <a:pt x="961187" y="79629"/>
                </a:cubicBezTo>
                <a:cubicBezTo>
                  <a:pt x="970699" y="155791"/>
                  <a:pt x="990524" y="228740"/>
                  <a:pt x="1019264" y="297028"/>
                </a:cubicBezTo>
                <a:cubicBezTo>
                  <a:pt x="1037069" y="339331"/>
                  <a:pt x="1021169" y="388252"/>
                  <a:pt x="981418" y="411200"/>
                </a:cubicBezTo>
                <a:lnTo>
                  <a:pt x="308216" y="799871"/>
                </a:lnTo>
                <a:cubicBezTo>
                  <a:pt x="296808" y="806456"/>
                  <a:pt x="284623" y="810257"/>
                  <a:pt x="272399" y="811514"/>
                </a:cubicBezTo>
                <a:cubicBezTo>
                  <a:pt x="235729" y="815285"/>
                  <a:pt x="198717" y="796166"/>
                  <a:pt x="181343" y="760666"/>
                </a:cubicBezTo>
                <a:cubicBezTo>
                  <a:pt x="79832" y="553352"/>
                  <a:pt x="19355" y="327723"/>
                  <a:pt x="3594" y="97396"/>
                </a:cubicBezTo>
                <a:cubicBezTo>
                  <a:pt x="0" y="44818"/>
                  <a:pt x="41173" y="0"/>
                  <a:pt x="93878" y="0"/>
                </a:cubicBezTo>
                <a:close/>
              </a:path>
            </a:pathLst>
          </a:custGeom>
          <a:solidFill>
            <a:schemeClr val="accent6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ACACAC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>
              <a:solidFill>
                <a:schemeClr val="accent6"/>
              </a:solidFill>
            </a:endParaRPr>
          </a:p>
        </p:txBody>
      </p:sp>
      <p:sp>
        <p:nvSpPr>
          <p:cNvPr id="23" name="Shape 29"/>
          <p:cNvSpPr/>
          <p:nvPr/>
        </p:nvSpPr>
        <p:spPr>
          <a:xfrm>
            <a:off x="1602237" y="2057356"/>
            <a:ext cx="1036947" cy="815342"/>
          </a:xfrm>
          <a:custGeom>
            <a:avLst/>
            <a:gdLst/>
            <a:ahLst/>
            <a:cxnLst/>
            <a:rect l="0" t="0" r="0" b="0"/>
            <a:pathLst>
              <a:path w="1037095" h="815356">
                <a:moveTo>
                  <a:pt x="272406" y="3773"/>
                </a:moveTo>
                <a:cubicBezTo>
                  <a:pt x="284631" y="5031"/>
                  <a:pt x="296818" y="8833"/>
                  <a:pt x="308229" y="15421"/>
                </a:cubicBezTo>
                <a:lnTo>
                  <a:pt x="981431" y="404092"/>
                </a:lnTo>
                <a:cubicBezTo>
                  <a:pt x="1021182" y="427041"/>
                  <a:pt x="1037095" y="475936"/>
                  <a:pt x="1019289" y="518252"/>
                </a:cubicBezTo>
                <a:cubicBezTo>
                  <a:pt x="990536" y="586578"/>
                  <a:pt x="970699" y="659552"/>
                  <a:pt x="961187" y="735727"/>
                </a:cubicBezTo>
                <a:cubicBezTo>
                  <a:pt x="955523" y="781142"/>
                  <a:pt x="917169" y="815356"/>
                  <a:pt x="871398" y="815356"/>
                </a:cubicBezTo>
                <a:lnTo>
                  <a:pt x="93878" y="815356"/>
                </a:lnTo>
                <a:cubicBezTo>
                  <a:pt x="41173" y="815356"/>
                  <a:pt x="0" y="770537"/>
                  <a:pt x="3594" y="717960"/>
                </a:cubicBezTo>
                <a:cubicBezTo>
                  <a:pt x="19355" y="487632"/>
                  <a:pt x="79832" y="261991"/>
                  <a:pt x="181343" y="54626"/>
                </a:cubicBezTo>
                <a:cubicBezTo>
                  <a:pt x="198726" y="19126"/>
                  <a:pt x="235733" y="0"/>
                  <a:pt x="272406" y="3773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53B2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24" name="Shape 30"/>
          <p:cNvSpPr/>
          <p:nvPr/>
        </p:nvSpPr>
        <p:spPr>
          <a:xfrm>
            <a:off x="1875474" y="1395518"/>
            <a:ext cx="1055981" cy="1040638"/>
          </a:xfrm>
          <a:custGeom>
            <a:avLst/>
            <a:gdLst/>
            <a:ahLst/>
            <a:cxnLst/>
            <a:rect l="0" t="0" r="0" b="0"/>
            <a:pathLst>
              <a:path w="1056132" h="1040655">
                <a:moveTo>
                  <a:pt x="549903" y="6544"/>
                </a:moveTo>
                <a:cubicBezTo>
                  <a:pt x="586299" y="0"/>
                  <a:pt x="624656" y="16009"/>
                  <a:pt x="644411" y="50242"/>
                </a:cubicBezTo>
                <a:lnTo>
                  <a:pt x="1033234" y="723659"/>
                </a:lnTo>
                <a:cubicBezTo>
                  <a:pt x="1056132" y="763309"/>
                  <a:pt x="1045616" y="813563"/>
                  <a:pt x="1009168" y="841261"/>
                </a:cubicBezTo>
                <a:cubicBezTo>
                  <a:pt x="949135" y="886892"/>
                  <a:pt x="895515" y="940512"/>
                  <a:pt x="849910" y="1000545"/>
                </a:cubicBezTo>
                <a:cubicBezTo>
                  <a:pt x="829135" y="1027901"/>
                  <a:pt x="795674" y="1040655"/>
                  <a:pt x="763509" y="1035662"/>
                </a:cubicBezTo>
                <a:cubicBezTo>
                  <a:pt x="752788" y="1033997"/>
                  <a:pt x="742210" y="1030361"/>
                  <a:pt x="732295" y="1024637"/>
                </a:cubicBezTo>
                <a:lnTo>
                  <a:pt x="58890" y="635826"/>
                </a:lnTo>
                <a:cubicBezTo>
                  <a:pt x="13259" y="609486"/>
                  <a:pt x="0" y="550089"/>
                  <a:pt x="29401" y="506350"/>
                </a:cubicBezTo>
                <a:cubicBezTo>
                  <a:pt x="158217" y="314745"/>
                  <a:pt x="323367" y="149582"/>
                  <a:pt x="514922" y="20765"/>
                </a:cubicBezTo>
                <a:cubicBezTo>
                  <a:pt x="525856" y="13412"/>
                  <a:pt x="537771" y="8725"/>
                  <a:pt x="549903" y="6544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53B2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1" name="Shape 37"/>
          <p:cNvSpPr/>
          <p:nvPr/>
        </p:nvSpPr>
        <p:spPr>
          <a:xfrm>
            <a:off x="3534645" y="1435977"/>
            <a:ext cx="368387" cy="368434"/>
          </a:xfrm>
          <a:custGeom>
            <a:avLst/>
            <a:gdLst/>
            <a:ahLst/>
            <a:cxnLst/>
            <a:rect l="0" t="0" r="0" b="0"/>
            <a:pathLst>
              <a:path w="368440" h="368440">
                <a:moveTo>
                  <a:pt x="368440" y="184214"/>
                </a:moveTo>
                <a:cubicBezTo>
                  <a:pt x="368440" y="285953"/>
                  <a:pt x="285966" y="368440"/>
                  <a:pt x="184226" y="368440"/>
                </a:cubicBezTo>
                <a:cubicBezTo>
                  <a:pt x="82474" y="368440"/>
                  <a:pt x="0" y="285953"/>
                  <a:pt x="0" y="184214"/>
                </a:cubicBezTo>
                <a:cubicBezTo>
                  <a:pt x="0" y="82474"/>
                  <a:pt x="82474" y="0"/>
                  <a:pt x="184226" y="0"/>
                </a:cubicBezTo>
                <a:cubicBezTo>
                  <a:pt x="285966" y="0"/>
                  <a:pt x="368440" y="82474"/>
                  <a:pt x="368440" y="184214"/>
                </a:cubicBezTo>
                <a:close/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2" name="Shape 38"/>
          <p:cNvSpPr/>
          <p:nvPr/>
        </p:nvSpPr>
        <p:spPr>
          <a:xfrm>
            <a:off x="3619556" y="1561045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rnd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2A2624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3" name="Shape 39"/>
          <p:cNvSpPr/>
          <p:nvPr/>
        </p:nvSpPr>
        <p:spPr>
          <a:xfrm>
            <a:off x="3785585" y="1561045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rnd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2A2624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4" name="Shape 40"/>
          <p:cNvSpPr/>
          <p:nvPr/>
        </p:nvSpPr>
        <p:spPr>
          <a:xfrm>
            <a:off x="3619805" y="1651023"/>
            <a:ext cx="198067" cy="72872"/>
          </a:xfrm>
          <a:custGeom>
            <a:avLst/>
            <a:gdLst/>
            <a:ahLst/>
            <a:cxnLst/>
            <a:rect l="0" t="0" r="0" b="0"/>
            <a:pathLst>
              <a:path w="198095" h="72873">
                <a:moveTo>
                  <a:pt x="198095" y="0"/>
                </a:moveTo>
                <a:cubicBezTo>
                  <a:pt x="184963" y="42215"/>
                  <a:pt x="145593" y="72873"/>
                  <a:pt x="99047" y="72873"/>
                </a:cubicBezTo>
                <a:cubicBezTo>
                  <a:pt x="52514" y="72873"/>
                  <a:pt x="13132" y="42215"/>
                  <a:pt x="0" y="0"/>
                </a:cubicBez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5" name="Shape 41"/>
          <p:cNvSpPr/>
          <p:nvPr/>
        </p:nvSpPr>
        <p:spPr>
          <a:xfrm>
            <a:off x="3608796" y="1646502"/>
            <a:ext cx="18882" cy="9042"/>
          </a:xfrm>
          <a:custGeom>
            <a:avLst/>
            <a:gdLst/>
            <a:ahLst/>
            <a:cxnLst/>
            <a:rect l="0" t="0" r="0" b="0"/>
            <a:pathLst>
              <a:path w="18885" h="9042">
                <a:moveTo>
                  <a:pt x="18885" y="0"/>
                </a:moveTo>
                <a:lnTo>
                  <a:pt x="0" y="9042"/>
                </a:ln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6" name="Shape 42"/>
          <p:cNvSpPr/>
          <p:nvPr/>
        </p:nvSpPr>
        <p:spPr>
          <a:xfrm>
            <a:off x="3809999" y="1646502"/>
            <a:ext cx="18895" cy="9042"/>
          </a:xfrm>
          <a:custGeom>
            <a:avLst/>
            <a:gdLst/>
            <a:ahLst/>
            <a:cxnLst/>
            <a:rect l="0" t="0" r="0" b="0"/>
            <a:pathLst>
              <a:path w="18898" h="9042">
                <a:moveTo>
                  <a:pt x="0" y="0"/>
                </a:moveTo>
                <a:lnTo>
                  <a:pt x="18898" y="9042"/>
                </a:ln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7" name="Shape 43"/>
          <p:cNvSpPr/>
          <p:nvPr/>
        </p:nvSpPr>
        <p:spPr>
          <a:xfrm>
            <a:off x="4489022" y="3041459"/>
            <a:ext cx="368387" cy="368434"/>
          </a:xfrm>
          <a:custGeom>
            <a:avLst/>
            <a:gdLst/>
            <a:ahLst/>
            <a:cxnLst/>
            <a:rect l="0" t="0" r="0" b="0"/>
            <a:pathLst>
              <a:path w="368440" h="368440">
                <a:moveTo>
                  <a:pt x="368440" y="184214"/>
                </a:moveTo>
                <a:cubicBezTo>
                  <a:pt x="368440" y="285966"/>
                  <a:pt x="285953" y="368440"/>
                  <a:pt x="184214" y="368440"/>
                </a:cubicBezTo>
                <a:cubicBezTo>
                  <a:pt x="82474" y="368440"/>
                  <a:pt x="0" y="285966"/>
                  <a:pt x="0" y="184214"/>
                </a:cubicBezTo>
                <a:cubicBezTo>
                  <a:pt x="0" y="82474"/>
                  <a:pt x="82474" y="0"/>
                  <a:pt x="184214" y="0"/>
                </a:cubicBezTo>
                <a:cubicBezTo>
                  <a:pt x="285953" y="0"/>
                  <a:pt x="368440" y="82474"/>
                  <a:pt x="368440" y="184214"/>
                </a:cubicBezTo>
                <a:close/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8" name="Shape 44"/>
          <p:cNvSpPr/>
          <p:nvPr/>
        </p:nvSpPr>
        <p:spPr>
          <a:xfrm>
            <a:off x="4573926" y="3166527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rnd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2A2624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39" name="Shape 45"/>
          <p:cNvSpPr/>
          <p:nvPr/>
        </p:nvSpPr>
        <p:spPr>
          <a:xfrm>
            <a:off x="4739956" y="3166527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rnd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2A2624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0" name="Shape 46"/>
          <p:cNvSpPr/>
          <p:nvPr/>
        </p:nvSpPr>
        <p:spPr>
          <a:xfrm>
            <a:off x="4574177" y="3256505"/>
            <a:ext cx="198067" cy="72872"/>
          </a:xfrm>
          <a:custGeom>
            <a:avLst/>
            <a:gdLst/>
            <a:ahLst/>
            <a:cxnLst/>
            <a:rect l="0" t="0" r="0" b="0"/>
            <a:pathLst>
              <a:path w="198095" h="72873">
                <a:moveTo>
                  <a:pt x="198095" y="0"/>
                </a:moveTo>
                <a:cubicBezTo>
                  <a:pt x="184963" y="42215"/>
                  <a:pt x="145593" y="72873"/>
                  <a:pt x="99047" y="72873"/>
                </a:cubicBezTo>
                <a:cubicBezTo>
                  <a:pt x="52514" y="72873"/>
                  <a:pt x="13132" y="42215"/>
                  <a:pt x="0" y="0"/>
                </a:cubicBez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1" name="Shape 47"/>
          <p:cNvSpPr/>
          <p:nvPr/>
        </p:nvSpPr>
        <p:spPr>
          <a:xfrm>
            <a:off x="4563154" y="3251984"/>
            <a:ext cx="18895" cy="9042"/>
          </a:xfrm>
          <a:custGeom>
            <a:avLst/>
            <a:gdLst/>
            <a:ahLst/>
            <a:cxnLst/>
            <a:rect l="0" t="0" r="0" b="0"/>
            <a:pathLst>
              <a:path w="18898" h="9042">
                <a:moveTo>
                  <a:pt x="18898" y="0"/>
                </a:moveTo>
                <a:lnTo>
                  <a:pt x="0" y="9042"/>
                </a:ln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2" name="Shape 48"/>
          <p:cNvSpPr/>
          <p:nvPr/>
        </p:nvSpPr>
        <p:spPr>
          <a:xfrm>
            <a:off x="4764370" y="3251984"/>
            <a:ext cx="18895" cy="9042"/>
          </a:xfrm>
          <a:custGeom>
            <a:avLst/>
            <a:gdLst/>
            <a:ahLst/>
            <a:cxnLst/>
            <a:rect l="0" t="0" r="0" b="0"/>
            <a:pathLst>
              <a:path w="18898" h="9042">
                <a:moveTo>
                  <a:pt x="0" y="0"/>
                </a:moveTo>
                <a:lnTo>
                  <a:pt x="18898" y="9042"/>
                </a:ln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3" name="Shape 49"/>
          <p:cNvSpPr/>
          <p:nvPr/>
        </p:nvSpPr>
        <p:spPr>
          <a:xfrm>
            <a:off x="1874739" y="2379222"/>
            <a:ext cx="368387" cy="368447"/>
          </a:xfrm>
          <a:custGeom>
            <a:avLst/>
            <a:gdLst/>
            <a:ahLst/>
            <a:cxnLst/>
            <a:rect l="0" t="0" r="0" b="0"/>
            <a:pathLst>
              <a:path w="368440" h="368453">
                <a:moveTo>
                  <a:pt x="368440" y="184226"/>
                </a:moveTo>
                <a:cubicBezTo>
                  <a:pt x="368440" y="285966"/>
                  <a:pt x="285966" y="368453"/>
                  <a:pt x="184214" y="368453"/>
                </a:cubicBezTo>
                <a:cubicBezTo>
                  <a:pt x="82474" y="368453"/>
                  <a:pt x="0" y="285966"/>
                  <a:pt x="0" y="184226"/>
                </a:cubicBezTo>
                <a:cubicBezTo>
                  <a:pt x="0" y="82487"/>
                  <a:pt x="82474" y="0"/>
                  <a:pt x="184214" y="0"/>
                </a:cubicBezTo>
                <a:cubicBezTo>
                  <a:pt x="285966" y="0"/>
                  <a:pt x="368440" y="82487"/>
                  <a:pt x="368440" y="184226"/>
                </a:cubicBezTo>
                <a:close/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4" name="Shape 50"/>
          <p:cNvSpPr/>
          <p:nvPr/>
        </p:nvSpPr>
        <p:spPr>
          <a:xfrm>
            <a:off x="1959645" y="2504299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5" name="Shape 51"/>
          <p:cNvSpPr/>
          <p:nvPr/>
        </p:nvSpPr>
        <p:spPr>
          <a:xfrm>
            <a:off x="2125675" y="2504299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6" name="Shape 52"/>
          <p:cNvSpPr/>
          <p:nvPr/>
        </p:nvSpPr>
        <p:spPr>
          <a:xfrm>
            <a:off x="1969713" y="2580247"/>
            <a:ext cx="178423" cy="58584"/>
          </a:xfrm>
          <a:custGeom>
            <a:avLst/>
            <a:gdLst/>
            <a:ahLst/>
            <a:cxnLst/>
            <a:rect l="0" t="0" r="0" b="0"/>
            <a:pathLst>
              <a:path w="178448" h="58585">
                <a:moveTo>
                  <a:pt x="0" y="58585"/>
                </a:moveTo>
                <a:cubicBezTo>
                  <a:pt x="14948" y="24118"/>
                  <a:pt x="49276" y="0"/>
                  <a:pt x="89230" y="0"/>
                </a:cubicBezTo>
                <a:cubicBezTo>
                  <a:pt x="129184" y="0"/>
                  <a:pt x="163500" y="24105"/>
                  <a:pt x="178448" y="58560"/>
                </a:cubicBezTo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7" name="Shape 53"/>
          <p:cNvSpPr/>
          <p:nvPr/>
        </p:nvSpPr>
        <p:spPr>
          <a:xfrm>
            <a:off x="2260221" y="1771677"/>
            <a:ext cx="368387" cy="368434"/>
          </a:xfrm>
          <a:custGeom>
            <a:avLst/>
            <a:gdLst/>
            <a:ahLst/>
            <a:cxnLst/>
            <a:rect l="0" t="0" r="0" b="0"/>
            <a:pathLst>
              <a:path w="368440" h="368440">
                <a:moveTo>
                  <a:pt x="368440" y="184214"/>
                </a:moveTo>
                <a:cubicBezTo>
                  <a:pt x="368440" y="285966"/>
                  <a:pt x="285966" y="368440"/>
                  <a:pt x="184213" y="368440"/>
                </a:cubicBezTo>
                <a:cubicBezTo>
                  <a:pt x="82474" y="368440"/>
                  <a:pt x="0" y="285966"/>
                  <a:pt x="0" y="184214"/>
                </a:cubicBezTo>
                <a:cubicBezTo>
                  <a:pt x="0" y="82474"/>
                  <a:pt x="82474" y="0"/>
                  <a:pt x="184213" y="0"/>
                </a:cubicBezTo>
                <a:cubicBezTo>
                  <a:pt x="285966" y="0"/>
                  <a:pt x="368440" y="82474"/>
                  <a:pt x="368440" y="184214"/>
                </a:cubicBezTo>
                <a:close/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8" name="Shape 54"/>
          <p:cNvSpPr/>
          <p:nvPr/>
        </p:nvSpPr>
        <p:spPr>
          <a:xfrm>
            <a:off x="2345128" y="1896750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49" name="Shape 55"/>
          <p:cNvSpPr/>
          <p:nvPr/>
        </p:nvSpPr>
        <p:spPr>
          <a:xfrm>
            <a:off x="2511158" y="1896750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50" name="Shape 56"/>
          <p:cNvSpPr/>
          <p:nvPr/>
        </p:nvSpPr>
        <p:spPr>
          <a:xfrm>
            <a:off x="2355195" y="1972695"/>
            <a:ext cx="178423" cy="58584"/>
          </a:xfrm>
          <a:custGeom>
            <a:avLst/>
            <a:gdLst/>
            <a:ahLst/>
            <a:cxnLst/>
            <a:rect l="0" t="0" r="0" b="0"/>
            <a:pathLst>
              <a:path w="178448" h="58585">
                <a:moveTo>
                  <a:pt x="0" y="58585"/>
                </a:moveTo>
                <a:cubicBezTo>
                  <a:pt x="14948" y="24118"/>
                  <a:pt x="49276" y="0"/>
                  <a:pt x="89230" y="0"/>
                </a:cubicBezTo>
                <a:cubicBezTo>
                  <a:pt x="129184" y="0"/>
                  <a:pt x="163500" y="24105"/>
                  <a:pt x="178448" y="58560"/>
                </a:cubicBezTo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55" name="Shape 61"/>
          <p:cNvSpPr/>
          <p:nvPr/>
        </p:nvSpPr>
        <p:spPr>
          <a:xfrm>
            <a:off x="4141453" y="1745068"/>
            <a:ext cx="368400" cy="368446"/>
          </a:xfrm>
          <a:custGeom>
            <a:avLst/>
            <a:gdLst/>
            <a:ahLst/>
            <a:cxnLst/>
            <a:rect l="0" t="0" r="0" b="0"/>
            <a:pathLst>
              <a:path w="368453" h="368452">
                <a:moveTo>
                  <a:pt x="368453" y="184226"/>
                </a:moveTo>
                <a:cubicBezTo>
                  <a:pt x="368453" y="285966"/>
                  <a:pt x="285966" y="368452"/>
                  <a:pt x="184226" y="368452"/>
                </a:cubicBezTo>
                <a:cubicBezTo>
                  <a:pt x="82487" y="368452"/>
                  <a:pt x="0" y="285966"/>
                  <a:pt x="0" y="184226"/>
                </a:cubicBezTo>
                <a:cubicBezTo>
                  <a:pt x="0" y="82486"/>
                  <a:pt x="82487" y="0"/>
                  <a:pt x="184226" y="0"/>
                </a:cubicBezTo>
                <a:cubicBezTo>
                  <a:pt x="285966" y="0"/>
                  <a:pt x="368453" y="82486"/>
                  <a:pt x="368453" y="184226"/>
                </a:cubicBezTo>
                <a:close/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56" name="Shape 62"/>
          <p:cNvSpPr/>
          <p:nvPr/>
        </p:nvSpPr>
        <p:spPr>
          <a:xfrm>
            <a:off x="4226368" y="1870144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57" name="Shape 63"/>
          <p:cNvSpPr/>
          <p:nvPr/>
        </p:nvSpPr>
        <p:spPr>
          <a:xfrm>
            <a:off x="4392398" y="1870144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58" name="Shape 64"/>
          <p:cNvSpPr/>
          <p:nvPr/>
        </p:nvSpPr>
        <p:spPr>
          <a:xfrm>
            <a:off x="4236435" y="1946088"/>
            <a:ext cx="178423" cy="58584"/>
          </a:xfrm>
          <a:custGeom>
            <a:avLst/>
            <a:gdLst/>
            <a:ahLst/>
            <a:cxnLst/>
            <a:rect l="0" t="0" r="0" b="0"/>
            <a:pathLst>
              <a:path w="178448" h="58585">
                <a:moveTo>
                  <a:pt x="0" y="58585"/>
                </a:moveTo>
                <a:cubicBezTo>
                  <a:pt x="14948" y="24118"/>
                  <a:pt x="49276" y="0"/>
                  <a:pt x="89230" y="0"/>
                </a:cubicBezTo>
                <a:cubicBezTo>
                  <a:pt x="129184" y="0"/>
                  <a:pt x="163500" y="24105"/>
                  <a:pt x="178448" y="58572"/>
                </a:cubicBezTo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59" name="Shape 65"/>
          <p:cNvSpPr/>
          <p:nvPr/>
        </p:nvSpPr>
        <p:spPr>
          <a:xfrm>
            <a:off x="4512444" y="2352622"/>
            <a:ext cx="368387" cy="368434"/>
          </a:xfrm>
          <a:custGeom>
            <a:avLst/>
            <a:gdLst/>
            <a:ahLst/>
            <a:cxnLst/>
            <a:rect l="0" t="0" r="0" b="0"/>
            <a:pathLst>
              <a:path w="368440" h="368440">
                <a:moveTo>
                  <a:pt x="368440" y="184226"/>
                </a:moveTo>
                <a:cubicBezTo>
                  <a:pt x="368440" y="285966"/>
                  <a:pt x="285966" y="368440"/>
                  <a:pt x="184214" y="368440"/>
                </a:cubicBezTo>
                <a:cubicBezTo>
                  <a:pt x="82474" y="368440"/>
                  <a:pt x="0" y="285966"/>
                  <a:pt x="0" y="184226"/>
                </a:cubicBezTo>
                <a:cubicBezTo>
                  <a:pt x="0" y="82474"/>
                  <a:pt x="82474" y="0"/>
                  <a:pt x="184214" y="0"/>
                </a:cubicBezTo>
                <a:cubicBezTo>
                  <a:pt x="285966" y="0"/>
                  <a:pt x="368440" y="82474"/>
                  <a:pt x="368440" y="184226"/>
                </a:cubicBezTo>
                <a:close/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60" name="Shape 66"/>
          <p:cNvSpPr/>
          <p:nvPr/>
        </p:nvSpPr>
        <p:spPr>
          <a:xfrm>
            <a:off x="4597351" y="2477694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61" name="Shape 67"/>
          <p:cNvSpPr/>
          <p:nvPr/>
        </p:nvSpPr>
        <p:spPr>
          <a:xfrm>
            <a:off x="4763380" y="2477694"/>
            <a:ext cx="32533" cy="32537"/>
          </a:xfrm>
          <a:custGeom>
            <a:avLst/>
            <a:gdLst/>
            <a:ahLst/>
            <a:cxnLst/>
            <a:rect l="0" t="0" r="0" b="0"/>
            <a:pathLst>
              <a:path w="32538" h="32538">
                <a:moveTo>
                  <a:pt x="16269" y="0"/>
                </a:moveTo>
                <a:cubicBezTo>
                  <a:pt x="25260" y="0"/>
                  <a:pt x="32538" y="7277"/>
                  <a:pt x="32538" y="16269"/>
                </a:cubicBezTo>
                <a:cubicBezTo>
                  <a:pt x="32538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62" name="Shape 68"/>
          <p:cNvSpPr/>
          <p:nvPr/>
        </p:nvSpPr>
        <p:spPr>
          <a:xfrm>
            <a:off x="4607417" y="2553641"/>
            <a:ext cx="178423" cy="58584"/>
          </a:xfrm>
          <a:custGeom>
            <a:avLst/>
            <a:gdLst/>
            <a:ahLst/>
            <a:cxnLst/>
            <a:rect l="0" t="0" r="0" b="0"/>
            <a:pathLst>
              <a:path w="178448" h="58585">
                <a:moveTo>
                  <a:pt x="0" y="58585"/>
                </a:moveTo>
                <a:cubicBezTo>
                  <a:pt x="14948" y="24118"/>
                  <a:pt x="49276" y="0"/>
                  <a:pt x="89230" y="0"/>
                </a:cubicBezTo>
                <a:cubicBezTo>
                  <a:pt x="129184" y="0"/>
                  <a:pt x="163500" y="24105"/>
                  <a:pt x="178448" y="58560"/>
                </a:cubicBezTo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grpSp>
        <p:nvGrpSpPr>
          <p:cNvPr id="63" name="Group 401"/>
          <p:cNvGrpSpPr/>
          <p:nvPr/>
        </p:nvGrpSpPr>
        <p:grpSpPr>
          <a:xfrm>
            <a:off x="1509981" y="5176679"/>
            <a:ext cx="3973837" cy="1931036"/>
            <a:chOff x="0" y="0"/>
            <a:chExt cx="3974450" cy="1931239"/>
          </a:xfrm>
        </p:grpSpPr>
        <p:sp>
          <p:nvSpPr>
            <p:cNvPr id="64" name="Rectangle 12"/>
            <p:cNvSpPr/>
            <p:nvPr/>
          </p:nvSpPr>
          <p:spPr>
            <a:xfrm>
              <a:off x="204678" y="0"/>
              <a:ext cx="304443" cy="2470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181717"/>
                  </a:solidFill>
                  <a:effectLst/>
                  <a:latin typeface="Montserrat" pitchFamily="2" charset="-52"/>
                  <a:ea typeface="Montserrat" pitchFamily="2" charset="-52"/>
                  <a:cs typeface="Montserrat" pitchFamily="2" charset="-52"/>
                </a:rPr>
                <a:t>Пн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5" name="Rectangle 13"/>
            <p:cNvSpPr/>
            <p:nvPr/>
          </p:nvSpPr>
          <p:spPr>
            <a:xfrm>
              <a:off x="1037179" y="0"/>
              <a:ext cx="364440" cy="2470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181717"/>
                  </a:solidFill>
                  <a:effectLst/>
                  <a:latin typeface="Montserrat" pitchFamily="2" charset="-52"/>
                  <a:ea typeface="Montserrat" pitchFamily="2" charset="-52"/>
                  <a:cs typeface="Montserrat" pitchFamily="2" charset="-52"/>
                </a:rPr>
                <a:t>Вт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6" name="Rectangle 14"/>
            <p:cNvSpPr/>
            <p:nvPr/>
          </p:nvSpPr>
          <p:spPr>
            <a:xfrm>
              <a:off x="1815679" y="0"/>
              <a:ext cx="279715" cy="2470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181717"/>
                  </a:solidFill>
                  <a:effectLst/>
                  <a:latin typeface="Montserrat" pitchFamily="2" charset="-52"/>
                  <a:ea typeface="Montserrat" pitchFamily="2" charset="-52"/>
                  <a:cs typeface="Montserrat" pitchFamily="2" charset="-52"/>
                </a:rPr>
                <a:t>Ср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7" name="Rectangle 15"/>
            <p:cNvSpPr/>
            <p:nvPr/>
          </p:nvSpPr>
          <p:spPr>
            <a:xfrm>
              <a:off x="2675054" y="0"/>
              <a:ext cx="362211" cy="2470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181717"/>
                  </a:solidFill>
                  <a:effectLst/>
                  <a:latin typeface="Montserrat" pitchFamily="2" charset="-52"/>
                  <a:ea typeface="Montserrat" pitchFamily="2" charset="-52"/>
                  <a:cs typeface="Montserrat" pitchFamily="2" charset="-52"/>
                </a:rPr>
                <a:t>Чт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8" name="Rectangle 16"/>
            <p:cNvSpPr/>
            <p:nvPr/>
          </p:nvSpPr>
          <p:spPr>
            <a:xfrm>
              <a:off x="3534432" y="0"/>
              <a:ext cx="379439" cy="2470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181717"/>
                  </a:solidFill>
                  <a:effectLst/>
                  <a:latin typeface="Montserrat" pitchFamily="2" charset="-52"/>
                  <a:ea typeface="Montserrat" pitchFamily="2" charset="-52"/>
                  <a:cs typeface="Montserrat" pitchFamily="2" charset="-52"/>
                </a:rPr>
                <a:t>Пт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0" y="239477"/>
              <a:ext cx="650329" cy="1103706"/>
            </a:xfrm>
            <a:custGeom>
              <a:avLst/>
              <a:gdLst/>
              <a:ahLst/>
              <a:cxnLst/>
              <a:rect l="0" t="0" r="0" b="0"/>
              <a:pathLst>
                <a:path w="650329" h="1103706">
                  <a:moveTo>
                    <a:pt x="111239" y="0"/>
                  </a:moveTo>
                  <a:lnTo>
                    <a:pt x="539090" y="0"/>
                  </a:lnTo>
                  <a:cubicBezTo>
                    <a:pt x="600520" y="0"/>
                    <a:pt x="650329" y="49809"/>
                    <a:pt x="650329" y="111240"/>
                  </a:cubicBezTo>
                  <a:lnTo>
                    <a:pt x="650329" y="992467"/>
                  </a:lnTo>
                  <a:cubicBezTo>
                    <a:pt x="650329" y="1053909"/>
                    <a:pt x="600520" y="1103706"/>
                    <a:pt x="539090" y="1103706"/>
                  </a:cubicBezTo>
                  <a:lnTo>
                    <a:pt x="111239" y="1103706"/>
                  </a:lnTo>
                  <a:cubicBezTo>
                    <a:pt x="49809" y="1103706"/>
                    <a:pt x="0" y="1053909"/>
                    <a:pt x="0" y="992467"/>
                  </a:cubicBezTo>
                  <a:lnTo>
                    <a:pt x="0" y="111240"/>
                  </a:lnTo>
                  <a:cubicBezTo>
                    <a:pt x="0" y="49809"/>
                    <a:pt x="49809" y="0"/>
                    <a:pt x="11123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53B2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70"/>
            <p:cNvSpPr/>
            <p:nvPr/>
          </p:nvSpPr>
          <p:spPr>
            <a:xfrm>
              <a:off x="831031" y="239477"/>
              <a:ext cx="650329" cy="1103706"/>
            </a:xfrm>
            <a:custGeom>
              <a:avLst/>
              <a:gdLst/>
              <a:ahLst/>
              <a:cxnLst/>
              <a:rect l="0" t="0" r="0" b="0"/>
              <a:pathLst>
                <a:path w="650329" h="1103706">
                  <a:moveTo>
                    <a:pt x="111239" y="0"/>
                  </a:moveTo>
                  <a:lnTo>
                    <a:pt x="539090" y="0"/>
                  </a:lnTo>
                  <a:cubicBezTo>
                    <a:pt x="600520" y="0"/>
                    <a:pt x="650329" y="49809"/>
                    <a:pt x="650329" y="111240"/>
                  </a:cubicBezTo>
                  <a:lnTo>
                    <a:pt x="650329" y="992467"/>
                  </a:lnTo>
                  <a:cubicBezTo>
                    <a:pt x="650329" y="1053909"/>
                    <a:pt x="600520" y="1103706"/>
                    <a:pt x="539090" y="1103706"/>
                  </a:cubicBezTo>
                  <a:lnTo>
                    <a:pt x="111239" y="1103706"/>
                  </a:lnTo>
                  <a:cubicBezTo>
                    <a:pt x="49809" y="1103706"/>
                    <a:pt x="0" y="1053909"/>
                    <a:pt x="0" y="992467"/>
                  </a:cubicBezTo>
                  <a:lnTo>
                    <a:pt x="0" y="111240"/>
                  </a:lnTo>
                  <a:cubicBezTo>
                    <a:pt x="0" y="49809"/>
                    <a:pt x="49809" y="0"/>
                    <a:pt x="111239" y="0"/>
                  </a:cubicBezTo>
                  <a:close/>
                </a:path>
              </a:pathLst>
            </a:custGeom>
            <a:solidFill>
              <a:srgbClr val="FF0000"/>
            </a:solidFill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1AB3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Shape 71"/>
            <p:cNvSpPr/>
            <p:nvPr/>
          </p:nvSpPr>
          <p:spPr>
            <a:xfrm>
              <a:off x="1662060" y="239477"/>
              <a:ext cx="650329" cy="1103706"/>
            </a:xfrm>
            <a:custGeom>
              <a:avLst/>
              <a:gdLst/>
              <a:ahLst/>
              <a:cxnLst/>
              <a:rect l="0" t="0" r="0" b="0"/>
              <a:pathLst>
                <a:path w="650329" h="1103706">
                  <a:moveTo>
                    <a:pt x="111239" y="0"/>
                  </a:moveTo>
                  <a:lnTo>
                    <a:pt x="539090" y="0"/>
                  </a:lnTo>
                  <a:cubicBezTo>
                    <a:pt x="600520" y="0"/>
                    <a:pt x="650329" y="49809"/>
                    <a:pt x="650329" y="111240"/>
                  </a:cubicBezTo>
                  <a:lnTo>
                    <a:pt x="650329" y="992467"/>
                  </a:lnTo>
                  <a:cubicBezTo>
                    <a:pt x="650329" y="1053909"/>
                    <a:pt x="600520" y="1103706"/>
                    <a:pt x="539090" y="1103706"/>
                  </a:cubicBezTo>
                  <a:lnTo>
                    <a:pt x="111239" y="1103706"/>
                  </a:lnTo>
                  <a:cubicBezTo>
                    <a:pt x="49809" y="1103706"/>
                    <a:pt x="0" y="1053909"/>
                    <a:pt x="0" y="992467"/>
                  </a:cubicBezTo>
                  <a:lnTo>
                    <a:pt x="0" y="111240"/>
                  </a:lnTo>
                  <a:cubicBezTo>
                    <a:pt x="0" y="49809"/>
                    <a:pt x="49809" y="0"/>
                    <a:pt x="11123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1AB3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Shape 72"/>
            <p:cNvSpPr/>
            <p:nvPr/>
          </p:nvSpPr>
          <p:spPr>
            <a:xfrm>
              <a:off x="2493090" y="239477"/>
              <a:ext cx="650329" cy="1103706"/>
            </a:xfrm>
            <a:custGeom>
              <a:avLst/>
              <a:gdLst/>
              <a:ahLst/>
              <a:cxnLst/>
              <a:rect l="0" t="0" r="0" b="0"/>
              <a:pathLst>
                <a:path w="650329" h="1103706">
                  <a:moveTo>
                    <a:pt x="111239" y="0"/>
                  </a:moveTo>
                  <a:lnTo>
                    <a:pt x="539090" y="0"/>
                  </a:lnTo>
                  <a:cubicBezTo>
                    <a:pt x="600520" y="0"/>
                    <a:pt x="650329" y="49809"/>
                    <a:pt x="650329" y="111240"/>
                  </a:cubicBezTo>
                  <a:lnTo>
                    <a:pt x="650329" y="992467"/>
                  </a:lnTo>
                  <a:cubicBezTo>
                    <a:pt x="650329" y="1053909"/>
                    <a:pt x="600520" y="1103706"/>
                    <a:pt x="539090" y="1103706"/>
                  </a:cubicBezTo>
                  <a:lnTo>
                    <a:pt x="111239" y="1103706"/>
                  </a:lnTo>
                  <a:cubicBezTo>
                    <a:pt x="49809" y="1103706"/>
                    <a:pt x="0" y="1053909"/>
                    <a:pt x="0" y="992467"/>
                  </a:cubicBezTo>
                  <a:lnTo>
                    <a:pt x="0" y="111240"/>
                  </a:lnTo>
                  <a:cubicBezTo>
                    <a:pt x="0" y="49809"/>
                    <a:pt x="49809" y="0"/>
                    <a:pt x="11123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1AB3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3" name="Shape 73"/>
            <p:cNvSpPr/>
            <p:nvPr/>
          </p:nvSpPr>
          <p:spPr>
            <a:xfrm>
              <a:off x="3324121" y="239477"/>
              <a:ext cx="650329" cy="1103706"/>
            </a:xfrm>
            <a:custGeom>
              <a:avLst/>
              <a:gdLst/>
              <a:ahLst/>
              <a:cxnLst/>
              <a:rect l="0" t="0" r="0" b="0"/>
              <a:pathLst>
                <a:path w="650329" h="1103706">
                  <a:moveTo>
                    <a:pt x="111239" y="0"/>
                  </a:moveTo>
                  <a:lnTo>
                    <a:pt x="539090" y="0"/>
                  </a:lnTo>
                  <a:cubicBezTo>
                    <a:pt x="600520" y="0"/>
                    <a:pt x="650329" y="49809"/>
                    <a:pt x="650329" y="111240"/>
                  </a:cubicBezTo>
                  <a:lnTo>
                    <a:pt x="650329" y="992467"/>
                  </a:lnTo>
                  <a:cubicBezTo>
                    <a:pt x="650329" y="1053909"/>
                    <a:pt x="600520" y="1103706"/>
                    <a:pt x="539090" y="1103706"/>
                  </a:cubicBezTo>
                  <a:lnTo>
                    <a:pt x="111239" y="1103706"/>
                  </a:lnTo>
                  <a:cubicBezTo>
                    <a:pt x="49809" y="1103706"/>
                    <a:pt x="0" y="1053909"/>
                    <a:pt x="0" y="992467"/>
                  </a:cubicBezTo>
                  <a:lnTo>
                    <a:pt x="0" y="111240"/>
                  </a:lnTo>
                  <a:cubicBezTo>
                    <a:pt x="0" y="49809"/>
                    <a:pt x="49809" y="0"/>
                    <a:pt x="111239" y="0"/>
                  </a:cubicBezTo>
                  <a:close/>
                </a:path>
              </a:pathLst>
            </a:custGeom>
            <a:solidFill>
              <a:schemeClr val="accent6"/>
            </a:solidFill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53B2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4" name="Shape 74"/>
            <p:cNvSpPr/>
            <p:nvPr/>
          </p:nvSpPr>
          <p:spPr>
            <a:xfrm>
              <a:off x="932075" y="1459282"/>
              <a:ext cx="471945" cy="471957"/>
            </a:xfrm>
            <a:custGeom>
              <a:avLst/>
              <a:gdLst/>
              <a:ahLst/>
              <a:cxnLst/>
              <a:rect l="0" t="0" r="0" b="0"/>
              <a:pathLst>
                <a:path w="471945" h="471957">
                  <a:moveTo>
                    <a:pt x="471945" y="235979"/>
                  </a:moveTo>
                  <a:cubicBezTo>
                    <a:pt x="471945" y="366306"/>
                    <a:pt x="366293" y="471957"/>
                    <a:pt x="235966" y="471957"/>
                  </a:cubicBezTo>
                  <a:cubicBezTo>
                    <a:pt x="105639" y="471957"/>
                    <a:pt x="0" y="366306"/>
                    <a:pt x="0" y="235979"/>
                  </a:cubicBezTo>
                  <a:cubicBezTo>
                    <a:pt x="0" y="105651"/>
                    <a:pt x="105639" y="0"/>
                    <a:pt x="235966" y="0"/>
                  </a:cubicBezTo>
                  <a:cubicBezTo>
                    <a:pt x="366293" y="0"/>
                    <a:pt x="471945" y="105651"/>
                    <a:pt x="471945" y="235979"/>
                  </a:cubicBezTo>
                  <a:close/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5" name="Shape 75"/>
            <p:cNvSpPr/>
            <p:nvPr/>
          </p:nvSpPr>
          <p:spPr>
            <a:xfrm>
              <a:off x="1040849" y="1619497"/>
              <a:ext cx="41681" cy="41681"/>
            </a:xfrm>
            <a:custGeom>
              <a:avLst/>
              <a:gdLst/>
              <a:ahLst/>
              <a:cxnLst/>
              <a:rect l="0" t="0" r="0" b="0"/>
              <a:pathLst>
                <a:path w="41681" h="41681">
                  <a:moveTo>
                    <a:pt x="20841" y="0"/>
                  </a:moveTo>
                  <a:cubicBezTo>
                    <a:pt x="32360" y="0"/>
                    <a:pt x="41681" y="9334"/>
                    <a:pt x="41681" y="20841"/>
                  </a:cubicBezTo>
                  <a:cubicBezTo>
                    <a:pt x="41681" y="32347"/>
                    <a:pt x="32360" y="41681"/>
                    <a:pt x="20841" y="41681"/>
                  </a:cubicBezTo>
                  <a:cubicBezTo>
                    <a:pt x="9335" y="41681"/>
                    <a:pt x="0" y="32347"/>
                    <a:pt x="0" y="20841"/>
                  </a:cubicBezTo>
                  <a:cubicBezTo>
                    <a:pt x="0" y="9334"/>
                    <a:pt x="9335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6" name="Shape 76"/>
            <p:cNvSpPr/>
            <p:nvPr/>
          </p:nvSpPr>
          <p:spPr>
            <a:xfrm>
              <a:off x="1253552" y="1619497"/>
              <a:ext cx="41681" cy="41681"/>
            </a:xfrm>
            <a:custGeom>
              <a:avLst/>
              <a:gdLst/>
              <a:ahLst/>
              <a:cxnLst/>
              <a:rect l="0" t="0" r="0" b="0"/>
              <a:pathLst>
                <a:path w="41681" h="41681">
                  <a:moveTo>
                    <a:pt x="20841" y="0"/>
                  </a:moveTo>
                  <a:cubicBezTo>
                    <a:pt x="32360" y="0"/>
                    <a:pt x="41681" y="9334"/>
                    <a:pt x="41681" y="20841"/>
                  </a:cubicBezTo>
                  <a:cubicBezTo>
                    <a:pt x="41681" y="32347"/>
                    <a:pt x="32360" y="41681"/>
                    <a:pt x="20841" y="41681"/>
                  </a:cubicBezTo>
                  <a:cubicBezTo>
                    <a:pt x="9335" y="41681"/>
                    <a:pt x="0" y="32347"/>
                    <a:pt x="0" y="20841"/>
                  </a:cubicBezTo>
                  <a:cubicBezTo>
                    <a:pt x="0" y="9334"/>
                    <a:pt x="9335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Shape 80"/>
            <p:cNvSpPr/>
            <p:nvPr/>
          </p:nvSpPr>
          <p:spPr>
            <a:xfrm>
              <a:off x="1774950" y="1459289"/>
              <a:ext cx="471945" cy="471945"/>
            </a:xfrm>
            <a:custGeom>
              <a:avLst/>
              <a:gdLst/>
              <a:ahLst/>
              <a:cxnLst/>
              <a:rect l="0" t="0" r="0" b="0"/>
              <a:pathLst>
                <a:path w="471945" h="471945">
                  <a:moveTo>
                    <a:pt x="471945" y="235966"/>
                  </a:moveTo>
                  <a:cubicBezTo>
                    <a:pt x="471945" y="366293"/>
                    <a:pt x="366293" y="471945"/>
                    <a:pt x="235979" y="471945"/>
                  </a:cubicBezTo>
                  <a:cubicBezTo>
                    <a:pt x="105651" y="471945"/>
                    <a:pt x="0" y="366293"/>
                    <a:pt x="0" y="235966"/>
                  </a:cubicBezTo>
                  <a:cubicBezTo>
                    <a:pt x="0" y="105652"/>
                    <a:pt x="105651" y="0"/>
                    <a:pt x="235979" y="0"/>
                  </a:cubicBezTo>
                  <a:cubicBezTo>
                    <a:pt x="366293" y="0"/>
                    <a:pt x="471945" y="105652"/>
                    <a:pt x="471945" y="235966"/>
                  </a:cubicBezTo>
                  <a:close/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1" name="Shape 81"/>
            <p:cNvSpPr/>
            <p:nvPr/>
          </p:nvSpPr>
          <p:spPr>
            <a:xfrm>
              <a:off x="1883726" y="1619497"/>
              <a:ext cx="41694" cy="41681"/>
            </a:xfrm>
            <a:custGeom>
              <a:avLst/>
              <a:gdLst/>
              <a:ahLst/>
              <a:cxnLst/>
              <a:rect l="0" t="0" r="0" b="0"/>
              <a:pathLst>
                <a:path w="41694" h="41681">
                  <a:moveTo>
                    <a:pt x="20841" y="0"/>
                  </a:moveTo>
                  <a:cubicBezTo>
                    <a:pt x="32360" y="0"/>
                    <a:pt x="41694" y="9334"/>
                    <a:pt x="41694" y="20841"/>
                  </a:cubicBezTo>
                  <a:cubicBezTo>
                    <a:pt x="41694" y="32347"/>
                    <a:pt x="32360" y="41681"/>
                    <a:pt x="20841" y="41681"/>
                  </a:cubicBezTo>
                  <a:cubicBezTo>
                    <a:pt x="9334" y="41681"/>
                    <a:pt x="0" y="32347"/>
                    <a:pt x="0" y="20841"/>
                  </a:cubicBezTo>
                  <a:cubicBezTo>
                    <a:pt x="0" y="9334"/>
                    <a:pt x="9334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2" name="Shape 82"/>
            <p:cNvSpPr/>
            <p:nvPr/>
          </p:nvSpPr>
          <p:spPr>
            <a:xfrm>
              <a:off x="2096430" y="1619497"/>
              <a:ext cx="41682" cy="41681"/>
            </a:xfrm>
            <a:custGeom>
              <a:avLst/>
              <a:gdLst/>
              <a:ahLst/>
              <a:cxnLst/>
              <a:rect l="0" t="0" r="0" b="0"/>
              <a:pathLst>
                <a:path w="41682" h="41681">
                  <a:moveTo>
                    <a:pt x="20841" y="0"/>
                  </a:moveTo>
                  <a:cubicBezTo>
                    <a:pt x="32360" y="0"/>
                    <a:pt x="41682" y="9334"/>
                    <a:pt x="41682" y="20841"/>
                  </a:cubicBezTo>
                  <a:cubicBezTo>
                    <a:pt x="41682" y="32347"/>
                    <a:pt x="32360" y="41681"/>
                    <a:pt x="20841" y="41681"/>
                  </a:cubicBezTo>
                  <a:cubicBezTo>
                    <a:pt x="9334" y="41681"/>
                    <a:pt x="0" y="32347"/>
                    <a:pt x="0" y="20841"/>
                  </a:cubicBezTo>
                  <a:cubicBezTo>
                    <a:pt x="0" y="9334"/>
                    <a:pt x="9334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3" name="Shape 83"/>
            <p:cNvSpPr/>
            <p:nvPr/>
          </p:nvSpPr>
          <p:spPr>
            <a:xfrm>
              <a:off x="1884046" y="1734752"/>
              <a:ext cx="253746" cy="93345"/>
            </a:xfrm>
            <a:custGeom>
              <a:avLst/>
              <a:gdLst/>
              <a:ahLst/>
              <a:cxnLst/>
              <a:rect l="0" t="0" r="0" b="0"/>
              <a:pathLst>
                <a:path w="253746" h="93345">
                  <a:moveTo>
                    <a:pt x="253746" y="0"/>
                  </a:moveTo>
                  <a:cubicBezTo>
                    <a:pt x="236931" y="54077"/>
                    <a:pt x="186487" y="93345"/>
                    <a:pt x="126873" y="93345"/>
                  </a:cubicBezTo>
                  <a:cubicBezTo>
                    <a:pt x="67259" y="93345"/>
                    <a:pt x="16815" y="54077"/>
                    <a:pt x="0" y="0"/>
                  </a:cubicBezTo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4" name="Shape 84"/>
            <p:cNvSpPr/>
            <p:nvPr/>
          </p:nvSpPr>
          <p:spPr>
            <a:xfrm>
              <a:off x="1869937" y="1728961"/>
              <a:ext cx="24193" cy="11582"/>
            </a:xfrm>
            <a:custGeom>
              <a:avLst/>
              <a:gdLst/>
              <a:ahLst/>
              <a:cxnLst/>
              <a:rect l="0" t="0" r="0" b="0"/>
              <a:pathLst>
                <a:path w="24193" h="11582">
                  <a:moveTo>
                    <a:pt x="24193" y="0"/>
                  </a:moveTo>
                  <a:lnTo>
                    <a:pt x="0" y="11582"/>
                  </a:lnTo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5" name="Shape 85"/>
            <p:cNvSpPr/>
            <p:nvPr/>
          </p:nvSpPr>
          <p:spPr>
            <a:xfrm>
              <a:off x="2127708" y="1728961"/>
              <a:ext cx="24193" cy="11582"/>
            </a:xfrm>
            <a:custGeom>
              <a:avLst/>
              <a:gdLst/>
              <a:ahLst/>
              <a:cxnLst/>
              <a:rect l="0" t="0" r="0" b="0"/>
              <a:pathLst>
                <a:path w="24193" h="11582">
                  <a:moveTo>
                    <a:pt x="0" y="0"/>
                  </a:moveTo>
                  <a:lnTo>
                    <a:pt x="24193" y="11582"/>
                  </a:lnTo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6" name="Shape 86"/>
            <p:cNvSpPr/>
            <p:nvPr/>
          </p:nvSpPr>
          <p:spPr>
            <a:xfrm>
              <a:off x="2617827" y="1459289"/>
              <a:ext cx="471945" cy="471945"/>
            </a:xfrm>
            <a:custGeom>
              <a:avLst/>
              <a:gdLst/>
              <a:ahLst/>
              <a:cxnLst/>
              <a:rect l="0" t="0" r="0" b="0"/>
              <a:pathLst>
                <a:path w="471945" h="471945">
                  <a:moveTo>
                    <a:pt x="471945" y="235966"/>
                  </a:moveTo>
                  <a:cubicBezTo>
                    <a:pt x="471945" y="366293"/>
                    <a:pt x="366293" y="471945"/>
                    <a:pt x="235966" y="471945"/>
                  </a:cubicBezTo>
                  <a:cubicBezTo>
                    <a:pt x="105651" y="471945"/>
                    <a:pt x="0" y="366293"/>
                    <a:pt x="0" y="235966"/>
                  </a:cubicBezTo>
                  <a:cubicBezTo>
                    <a:pt x="0" y="105652"/>
                    <a:pt x="105651" y="0"/>
                    <a:pt x="235966" y="0"/>
                  </a:cubicBezTo>
                  <a:cubicBezTo>
                    <a:pt x="366293" y="0"/>
                    <a:pt x="471945" y="105652"/>
                    <a:pt x="471945" y="235966"/>
                  </a:cubicBezTo>
                  <a:close/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7" name="Shape 87"/>
            <p:cNvSpPr/>
            <p:nvPr/>
          </p:nvSpPr>
          <p:spPr>
            <a:xfrm>
              <a:off x="2726605" y="1619497"/>
              <a:ext cx="41682" cy="41681"/>
            </a:xfrm>
            <a:custGeom>
              <a:avLst/>
              <a:gdLst/>
              <a:ahLst/>
              <a:cxnLst/>
              <a:rect l="0" t="0" r="0" b="0"/>
              <a:pathLst>
                <a:path w="41682" h="41681">
                  <a:moveTo>
                    <a:pt x="20841" y="0"/>
                  </a:moveTo>
                  <a:cubicBezTo>
                    <a:pt x="32360" y="0"/>
                    <a:pt x="41682" y="9334"/>
                    <a:pt x="41682" y="20841"/>
                  </a:cubicBezTo>
                  <a:cubicBezTo>
                    <a:pt x="41682" y="32347"/>
                    <a:pt x="32360" y="41681"/>
                    <a:pt x="20841" y="41681"/>
                  </a:cubicBezTo>
                  <a:cubicBezTo>
                    <a:pt x="9334" y="41681"/>
                    <a:pt x="0" y="32347"/>
                    <a:pt x="0" y="20841"/>
                  </a:cubicBezTo>
                  <a:cubicBezTo>
                    <a:pt x="0" y="9334"/>
                    <a:pt x="9334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8" name="Shape 88"/>
            <p:cNvSpPr/>
            <p:nvPr/>
          </p:nvSpPr>
          <p:spPr>
            <a:xfrm>
              <a:off x="2939307" y="1619497"/>
              <a:ext cx="41682" cy="41681"/>
            </a:xfrm>
            <a:custGeom>
              <a:avLst/>
              <a:gdLst/>
              <a:ahLst/>
              <a:cxnLst/>
              <a:rect l="0" t="0" r="0" b="0"/>
              <a:pathLst>
                <a:path w="41682" h="41681">
                  <a:moveTo>
                    <a:pt x="20841" y="0"/>
                  </a:moveTo>
                  <a:cubicBezTo>
                    <a:pt x="32360" y="0"/>
                    <a:pt x="41682" y="9334"/>
                    <a:pt x="41682" y="20841"/>
                  </a:cubicBezTo>
                  <a:cubicBezTo>
                    <a:pt x="41682" y="32347"/>
                    <a:pt x="32360" y="41681"/>
                    <a:pt x="20841" y="41681"/>
                  </a:cubicBezTo>
                  <a:cubicBezTo>
                    <a:pt x="9334" y="41681"/>
                    <a:pt x="0" y="32347"/>
                    <a:pt x="0" y="20841"/>
                  </a:cubicBezTo>
                  <a:cubicBezTo>
                    <a:pt x="0" y="9334"/>
                    <a:pt x="9334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9" name="Shape 89"/>
            <p:cNvSpPr/>
            <p:nvPr/>
          </p:nvSpPr>
          <p:spPr>
            <a:xfrm>
              <a:off x="2726924" y="1734752"/>
              <a:ext cx="253746" cy="93345"/>
            </a:xfrm>
            <a:custGeom>
              <a:avLst/>
              <a:gdLst/>
              <a:ahLst/>
              <a:cxnLst/>
              <a:rect l="0" t="0" r="0" b="0"/>
              <a:pathLst>
                <a:path w="253746" h="93345">
                  <a:moveTo>
                    <a:pt x="253746" y="0"/>
                  </a:moveTo>
                  <a:cubicBezTo>
                    <a:pt x="236931" y="54077"/>
                    <a:pt x="186487" y="93345"/>
                    <a:pt x="126873" y="93345"/>
                  </a:cubicBezTo>
                  <a:cubicBezTo>
                    <a:pt x="67259" y="93345"/>
                    <a:pt x="16815" y="54077"/>
                    <a:pt x="0" y="0"/>
                  </a:cubicBezTo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0" name="Shape 90"/>
            <p:cNvSpPr/>
            <p:nvPr/>
          </p:nvSpPr>
          <p:spPr>
            <a:xfrm>
              <a:off x="2712814" y="1728961"/>
              <a:ext cx="24193" cy="11582"/>
            </a:xfrm>
            <a:custGeom>
              <a:avLst/>
              <a:gdLst/>
              <a:ahLst/>
              <a:cxnLst/>
              <a:rect l="0" t="0" r="0" b="0"/>
              <a:pathLst>
                <a:path w="24193" h="11582">
                  <a:moveTo>
                    <a:pt x="24193" y="0"/>
                  </a:moveTo>
                  <a:lnTo>
                    <a:pt x="0" y="11582"/>
                  </a:lnTo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1" name="Shape 91"/>
            <p:cNvSpPr/>
            <p:nvPr/>
          </p:nvSpPr>
          <p:spPr>
            <a:xfrm>
              <a:off x="2970586" y="1728961"/>
              <a:ext cx="24193" cy="11582"/>
            </a:xfrm>
            <a:custGeom>
              <a:avLst/>
              <a:gdLst/>
              <a:ahLst/>
              <a:cxnLst/>
              <a:rect l="0" t="0" r="0" b="0"/>
              <a:pathLst>
                <a:path w="24193" h="11582">
                  <a:moveTo>
                    <a:pt x="0" y="0"/>
                  </a:moveTo>
                  <a:lnTo>
                    <a:pt x="24193" y="11582"/>
                  </a:lnTo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2" name="Shape 92"/>
            <p:cNvSpPr/>
            <p:nvPr/>
          </p:nvSpPr>
          <p:spPr>
            <a:xfrm>
              <a:off x="89197" y="1459289"/>
              <a:ext cx="471945" cy="471945"/>
            </a:xfrm>
            <a:custGeom>
              <a:avLst/>
              <a:gdLst/>
              <a:ahLst/>
              <a:cxnLst/>
              <a:rect l="0" t="0" r="0" b="0"/>
              <a:pathLst>
                <a:path w="471945" h="471945">
                  <a:moveTo>
                    <a:pt x="471945" y="235966"/>
                  </a:moveTo>
                  <a:cubicBezTo>
                    <a:pt x="471945" y="366293"/>
                    <a:pt x="366294" y="471945"/>
                    <a:pt x="235966" y="471945"/>
                  </a:cubicBezTo>
                  <a:cubicBezTo>
                    <a:pt x="105639" y="471945"/>
                    <a:pt x="0" y="366293"/>
                    <a:pt x="0" y="235966"/>
                  </a:cubicBezTo>
                  <a:cubicBezTo>
                    <a:pt x="0" y="105652"/>
                    <a:pt x="105639" y="0"/>
                    <a:pt x="235966" y="0"/>
                  </a:cubicBezTo>
                  <a:cubicBezTo>
                    <a:pt x="366294" y="0"/>
                    <a:pt x="471945" y="105652"/>
                    <a:pt x="471945" y="235966"/>
                  </a:cubicBezTo>
                  <a:close/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3" name="Shape 93"/>
            <p:cNvSpPr/>
            <p:nvPr/>
          </p:nvSpPr>
          <p:spPr>
            <a:xfrm>
              <a:off x="197971" y="1619497"/>
              <a:ext cx="41681" cy="41681"/>
            </a:xfrm>
            <a:custGeom>
              <a:avLst/>
              <a:gdLst/>
              <a:ahLst/>
              <a:cxnLst/>
              <a:rect l="0" t="0" r="0" b="0"/>
              <a:pathLst>
                <a:path w="41681" h="41681">
                  <a:moveTo>
                    <a:pt x="20841" y="0"/>
                  </a:moveTo>
                  <a:cubicBezTo>
                    <a:pt x="32360" y="0"/>
                    <a:pt x="41681" y="9334"/>
                    <a:pt x="41681" y="20841"/>
                  </a:cubicBezTo>
                  <a:cubicBezTo>
                    <a:pt x="41681" y="32347"/>
                    <a:pt x="32360" y="41681"/>
                    <a:pt x="20841" y="41681"/>
                  </a:cubicBezTo>
                  <a:cubicBezTo>
                    <a:pt x="9335" y="41681"/>
                    <a:pt x="0" y="32347"/>
                    <a:pt x="0" y="20841"/>
                  </a:cubicBezTo>
                  <a:cubicBezTo>
                    <a:pt x="0" y="9334"/>
                    <a:pt x="9335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4" name="Shape 94"/>
            <p:cNvSpPr/>
            <p:nvPr/>
          </p:nvSpPr>
          <p:spPr>
            <a:xfrm>
              <a:off x="410674" y="1619497"/>
              <a:ext cx="41681" cy="41681"/>
            </a:xfrm>
            <a:custGeom>
              <a:avLst/>
              <a:gdLst/>
              <a:ahLst/>
              <a:cxnLst/>
              <a:rect l="0" t="0" r="0" b="0"/>
              <a:pathLst>
                <a:path w="41681" h="41681">
                  <a:moveTo>
                    <a:pt x="20841" y="0"/>
                  </a:moveTo>
                  <a:cubicBezTo>
                    <a:pt x="32360" y="0"/>
                    <a:pt x="41681" y="9334"/>
                    <a:pt x="41681" y="20841"/>
                  </a:cubicBezTo>
                  <a:cubicBezTo>
                    <a:pt x="41681" y="32347"/>
                    <a:pt x="32360" y="41681"/>
                    <a:pt x="20841" y="41681"/>
                  </a:cubicBezTo>
                  <a:cubicBezTo>
                    <a:pt x="9335" y="41681"/>
                    <a:pt x="0" y="32347"/>
                    <a:pt x="0" y="20841"/>
                  </a:cubicBezTo>
                  <a:cubicBezTo>
                    <a:pt x="0" y="9334"/>
                    <a:pt x="9335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5" name="Shape 95"/>
            <p:cNvSpPr/>
            <p:nvPr/>
          </p:nvSpPr>
          <p:spPr>
            <a:xfrm>
              <a:off x="210868" y="1716793"/>
              <a:ext cx="228587" cy="75032"/>
            </a:xfrm>
            <a:custGeom>
              <a:avLst/>
              <a:gdLst/>
              <a:ahLst/>
              <a:cxnLst/>
              <a:rect l="0" t="0" r="0" b="0"/>
              <a:pathLst>
                <a:path w="228587" h="75032">
                  <a:moveTo>
                    <a:pt x="0" y="75032"/>
                  </a:moveTo>
                  <a:cubicBezTo>
                    <a:pt x="19139" y="30886"/>
                    <a:pt x="63106" y="0"/>
                    <a:pt x="114300" y="0"/>
                  </a:cubicBezTo>
                  <a:cubicBezTo>
                    <a:pt x="165468" y="0"/>
                    <a:pt x="209436" y="30861"/>
                    <a:pt x="228587" y="75006"/>
                  </a:cubicBezTo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6" name="Shape 96"/>
            <p:cNvSpPr/>
            <p:nvPr/>
          </p:nvSpPr>
          <p:spPr>
            <a:xfrm>
              <a:off x="3460697" y="1459288"/>
              <a:ext cx="471957" cy="471945"/>
            </a:xfrm>
            <a:custGeom>
              <a:avLst/>
              <a:gdLst/>
              <a:ahLst/>
              <a:cxnLst/>
              <a:rect l="0" t="0" r="0" b="0"/>
              <a:pathLst>
                <a:path w="471957" h="471945">
                  <a:moveTo>
                    <a:pt x="471957" y="235966"/>
                  </a:moveTo>
                  <a:cubicBezTo>
                    <a:pt x="471957" y="366294"/>
                    <a:pt x="366306" y="471945"/>
                    <a:pt x="235979" y="471945"/>
                  </a:cubicBezTo>
                  <a:cubicBezTo>
                    <a:pt x="105651" y="471945"/>
                    <a:pt x="0" y="366294"/>
                    <a:pt x="0" y="235966"/>
                  </a:cubicBezTo>
                  <a:cubicBezTo>
                    <a:pt x="0" y="105652"/>
                    <a:pt x="105651" y="0"/>
                    <a:pt x="235979" y="0"/>
                  </a:cubicBezTo>
                  <a:cubicBezTo>
                    <a:pt x="366306" y="0"/>
                    <a:pt x="471957" y="105652"/>
                    <a:pt x="471957" y="235966"/>
                  </a:cubicBezTo>
                  <a:close/>
                </a:path>
              </a:pathLst>
            </a:custGeom>
            <a:ln w="17082" cap="rnd">
              <a:round/>
            </a:ln>
          </p:spPr>
          <p:style>
            <a:lnRef idx="1">
              <a:srgbClr val="2A262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7" name="Shape 97"/>
            <p:cNvSpPr/>
            <p:nvPr/>
          </p:nvSpPr>
          <p:spPr>
            <a:xfrm>
              <a:off x="3569482" y="1619497"/>
              <a:ext cx="41682" cy="41681"/>
            </a:xfrm>
            <a:custGeom>
              <a:avLst/>
              <a:gdLst/>
              <a:ahLst/>
              <a:cxnLst/>
              <a:rect l="0" t="0" r="0" b="0"/>
              <a:pathLst>
                <a:path w="41682" h="41681">
                  <a:moveTo>
                    <a:pt x="20841" y="0"/>
                  </a:moveTo>
                  <a:cubicBezTo>
                    <a:pt x="32360" y="0"/>
                    <a:pt x="41682" y="9334"/>
                    <a:pt x="41682" y="20841"/>
                  </a:cubicBezTo>
                  <a:cubicBezTo>
                    <a:pt x="41682" y="32347"/>
                    <a:pt x="32360" y="41681"/>
                    <a:pt x="20841" y="41681"/>
                  </a:cubicBezTo>
                  <a:cubicBezTo>
                    <a:pt x="9334" y="41681"/>
                    <a:pt x="0" y="32347"/>
                    <a:pt x="0" y="20841"/>
                  </a:cubicBezTo>
                  <a:cubicBezTo>
                    <a:pt x="0" y="9334"/>
                    <a:pt x="9334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8" name="Shape 98"/>
            <p:cNvSpPr/>
            <p:nvPr/>
          </p:nvSpPr>
          <p:spPr>
            <a:xfrm>
              <a:off x="3782185" y="1619497"/>
              <a:ext cx="41682" cy="41681"/>
            </a:xfrm>
            <a:custGeom>
              <a:avLst/>
              <a:gdLst/>
              <a:ahLst/>
              <a:cxnLst/>
              <a:rect l="0" t="0" r="0" b="0"/>
              <a:pathLst>
                <a:path w="41682" h="41681">
                  <a:moveTo>
                    <a:pt x="20841" y="0"/>
                  </a:moveTo>
                  <a:cubicBezTo>
                    <a:pt x="32360" y="0"/>
                    <a:pt x="41682" y="9334"/>
                    <a:pt x="41682" y="20841"/>
                  </a:cubicBezTo>
                  <a:cubicBezTo>
                    <a:pt x="41682" y="32347"/>
                    <a:pt x="32360" y="41681"/>
                    <a:pt x="20841" y="41681"/>
                  </a:cubicBezTo>
                  <a:cubicBezTo>
                    <a:pt x="9334" y="41681"/>
                    <a:pt x="0" y="32347"/>
                    <a:pt x="0" y="20841"/>
                  </a:cubicBezTo>
                  <a:cubicBezTo>
                    <a:pt x="0" y="9334"/>
                    <a:pt x="9334" y="0"/>
                    <a:pt x="2084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A262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00" name="Rectangle 6"/>
          <p:cNvSpPr/>
          <p:nvPr/>
        </p:nvSpPr>
        <p:spPr>
          <a:xfrm>
            <a:off x="1389818" y="3713834"/>
            <a:ext cx="441400" cy="24707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181717"/>
                </a:solidFill>
                <a:latin typeface="Montserrat" pitchFamily="2" charset="-52"/>
                <a:ea typeface="Montserrat" pitchFamily="2" charset="-52"/>
                <a:cs typeface="Montserrat" pitchFamily="2" charset="-52"/>
              </a:rPr>
              <a:t>8</a:t>
            </a:r>
            <a:r>
              <a:rPr lang="ru-RU" sz="1200" b="1" dirty="0" smtClean="0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:00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6" name="Shape 44"/>
          <p:cNvSpPr/>
          <p:nvPr/>
        </p:nvSpPr>
        <p:spPr>
          <a:xfrm>
            <a:off x="2014898" y="3172345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rnd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2A2624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07" name="Shape 45"/>
          <p:cNvSpPr/>
          <p:nvPr/>
        </p:nvSpPr>
        <p:spPr>
          <a:xfrm>
            <a:off x="2180928" y="3172345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rnd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2A2624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08" name="Shape 46"/>
          <p:cNvSpPr/>
          <p:nvPr/>
        </p:nvSpPr>
        <p:spPr>
          <a:xfrm>
            <a:off x="2015149" y="3262323"/>
            <a:ext cx="198067" cy="72872"/>
          </a:xfrm>
          <a:custGeom>
            <a:avLst/>
            <a:gdLst/>
            <a:ahLst/>
            <a:cxnLst/>
            <a:rect l="0" t="0" r="0" b="0"/>
            <a:pathLst>
              <a:path w="198095" h="72873">
                <a:moveTo>
                  <a:pt x="198095" y="0"/>
                </a:moveTo>
                <a:cubicBezTo>
                  <a:pt x="184963" y="42215"/>
                  <a:pt x="145593" y="72873"/>
                  <a:pt x="99047" y="72873"/>
                </a:cubicBezTo>
                <a:cubicBezTo>
                  <a:pt x="52514" y="72873"/>
                  <a:pt x="13132" y="42215"/>
                  <a:pt x="0" y="0"/>
                </a:cubicBez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09" name="Shape 47"/>
          <p:cNvSpPr/>
          <p:nvPr/>
        </p:nvSpPr>
        <p:spPr>
          <a:xfrm>
            <a:off x="2004126" y="3257802"/>
            <a:ext cx="18895" cy="9042"/>
          </a:xfrm>
          <a:custGeom>
            <a:avLst/>
            <a:gdLst/>
            <a:ahLst/>
            <a:cxnLst/>
            <a:rect l="0" t="0" r="0" b="0"/>
            <a:pathLst>
              <a:path w="18898" h="9042">
                <a:moveTo>
                  <a:pt x="18898" y="0"/>
                </a:moveTo>
                <a:lnTo>
                  <a:pt x="0" y="9042"/>
                </a:ln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10" name="Shape 48"/>
          <p:cNvSpPr/>
          <p:nvPr/>
        </p:nvSpPr>
        <p:spPr>
          <a:xfrm>
            <a:off x="2205342" y="3257802"/>
            <a:ext cx="18895" cy="9042"/>
          </a:xfrm>
          <a:custGeom>
            <a:avLst/>
            <a:gdLst/>
            <a:ahLst/>
            <a:cxnLst/>
            <a:rect l="0" t="0" r="0" b="0"/>
            <a:pathLst>
              <a:path w="18898" h="9042">
                <a:moveTo>
                  <a:pt x="0" y="0"/>
                </a:moveTo>
                <a:lnTo>
                  <a:pt x="18898" y="9042"/>
                </a:ln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12" name="Shape 37"/>
          <p:cNvSpPr/>
          <p:nvPr/>
        </p:nvSpPr>
        <p:spPr>
          <a:xfrm>
            <a:off x="1929988" y="3067767"/>
            <a:ext cx="368387" cy="368434"/>
          </a:xfrm>
          <a:custGeom>
            <a:avLst/>
            <a:gdLst/>
            <a:ahLst/>
            <a:cxnLst/>
            <a:rect l="0" t="0" r="0" b="0"/>
            <a:pathLst>
              <a:path w="368440" h="368440">
                <a:moveTo>
                  <a:pt x="368440" y="184214"/>
                </a:moveTo>
                <a:cubicBezTo>
                  <a:pt x="368440" y="285953"/>
                  <a:pt x="285966" y="368440"/>
                  <a:pt x="184226" y="368440"/>
                </a:cubicBezTo>
                <a:cubicBezTo>
                  <a:pt x="82474" y="368440"/>
                  <a:pt x="0" y="285953"/>
                  <a:pt x="0" y="184214"/>
                </a:cubicBezTo>
                <a:cubicBezTo>
                  <a:pt x="0" y="82474"/>
                  <a:pt x="82474" y="0"/>
                  <a:pt x="184226" y="0"/>
                </a:cubicBezTo>
                <a:cubicBezTo>
                  <a:pt x="285966" y="0"/>
                  <a:pt x="368440" y="82474"/>
                  <a:pt x="368440" y="184214"/>
                </a:cubicBezTo>
                <a:close/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13" name="Rectangle 11"/>
          <p:cNvSpPr/>
          <p:nvPr/>
        </p:nvSpPr>
        <p:spPr>
          <a:xfrm>
            <a:off x="4315984" y="4492644"/>
            <a:ext cx="516385" cy="24707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 smtClean="0">
                <a:solidFill>
                  <a:srgbClr val="181717"/>
                </a:solidFill>
                <a:effectLst/>
                <a:latin typeface="Montserrat" pitchFamily="2" charset="-52"/>
                <a:ea typeface="Montserrat" pitchFamily="2" charset="-52"/>
                <a:cs typeface="Montserrat" pitchFamily="2" charset="-52"/>
              </a:rPr>
              <a:t>17:00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0" name="Shape 43"/>
          <p:cNvSpPr/>
          <p:nvPr/>
        </p:nvSpPr>
        <p:spPr>
          <a:xfrm>
            <a:off x="4114120" y="3592477"/>
            <a:ext cx="368387" cy="368434"/>
          </a:xfrm>
          <a:custGeom>
            <a:avLst/>
            <a:gdLst/>
            <a:ahLst/>
            <a:cxnLst/>
            <a:rect l="0" t="0" r="0" b="0"/>
            <a:pathLst>
              <a:path w="368440" h="368440">
                <a:moveTo>
                  <a:pt x="368440" y="184214"/>
                </a:moveTo>
                <a:cubicBezTo>
                  <a:pt x="368440" y="285966"/>
                  <a:pt x="285953" y="368440"/>
                  <a:pt x="184214" y="368440"/>
                </a:cubicBezTo>
                <a:cubicBezTo>
                  <a:pt x="82474" y="368440"/>
                  <a:pt x="0" y="285966"/>
                  <a:pt x="0" y="184214"/>
                </a:cubicBezTo>
                <a:cubicBezTo>
                  <a:pt x="0" y="82474"/>
                  <a:pt x="82474" y="0"/>
                  <a:pt x="184214" y="0"/>
                </a:cubicBezTo>
                <a:cubicBezTo>
                  <a:pt x="285953" y="0"/>
                  <a:pt x="368440" y="82474"/>
                  <a:pt x="368440" y="184214"/>
                </a:cubicBezTo>
                <a:close/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1" name="Shape 44"/>
          <p:cNvSpPr/>
          <p:nvPr/>
        </p:nvSpPr>
        <p:spPr>
          <a:xfrm>
            <a:off x="4199024" y="3717545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rnd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2A2624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2" name="Shape 45"/>
          <p:cNvSpPr/>
          <p:nvPr/>
        </p:nvSpPr>
        <p:spPr>
          <a:xfrm>
            <a:off x="4365054" y="3717545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rnd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2A2624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3" name="Shape 46"/>
          <p:cNvSpPr/>
          <p:nvPr/>
        </p:nvSpPr>
        <p:spPr>
          <a:xfrm>
            <a:off x="4199275" y="3807523"/>
            <a:ext cx="198067" cy="72872"/>
          </a:xfrm>
          <a:custGeom>
            <a:avLst/>
            <a:gdLst/>
            <a:ahLst/>
            <a:cxnLst/>
            <a:rect l="0" t="0" r="0" b="0"/>
            <a:pathLst>
              <a:path w="198095" h="72873">
                <a:moveTo>
                  <a:pt x="198095" y="0"/>
                </a:moveTo>
                <a:cubicBezTo>
                  <a:pt x="184963" y="42215"/>
                  <a:pt x="145593" y="72873"/>
                  <a:pt x="99047" y="72873"/>
                </a:cubicBezTo>
                <a:cubicBezTo>
                  <a:pt x="52514" y="72873"/>
                  <a:pt x="13132" y="42215"/>
                  <a:pt x="0" y="0"/>
                </a:cubicBez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4" name="Shape 47"/>
          <p:cNvSpPr/>
          <p:nvPr/>
        </p:nvSpPr>
        <p:spPr>
          <a:xfrm>
            <a:off x="4188252" y="3803002"/>
            <a:ext cx="18895" cy="9042"/>
          </a:xfrm>
          <a:custGeom>
            <a:avLst/>
            <a:gdLst/>
            <a:ahLst/>
            <a:cxnLst/>
            <a:rect l="0" t="0" r="0" b="0"/>
            <a:pathLst>
              <a:path w="18898" h="9042">
                <a:moveTo>
                  <a:pt x="18898" y="0"/>
                </a:moveTo>
                <a:lnTo>
                  <a:pt x="0" y="9042"/>
                </a:ln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5" name="Shape 48"/>
          <p:cNvSpPr/>
          <p:nvPr/>
        </p:nvSpPr>
        <p:spPr>
          <a:xfrm>
            <a:off x="4389468" y="3803002"/>
            <a:ext cx="18895" cy="9042"/>
          </a:xfrm>
          <a:custGeom>
            <a:avLst/>
            <a:gdLst/>
            <a:ahLst/>
            <a:cxnLst/>
            <a:rect l="0" t="0" r="0" b="0"/>
            <a:pathLst>
              <a:path w="18898" h="9042">
                <a:moveTo>
                  <a:pt x="0" y="0"/>
                </a:moveTo>
                <a:lnTo>
                  <a:pt x="18898" y="9042"/>
                </a:lnTo>
              </a:path>
            </a:pathLst>
          </a:custGeom>
          <a:ln w="13335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6" name="Shape 53"/>
          <p:cNvSpPr/>
          <p:nvPr/>
        </p:nvSpPr>
        <p:spPr>
          <a:xfrm>
            <a:off x="2817093" y="1433338"/>
            <a:ext cx="368387" cy="368434"/>
          </a:xfrm>
          <a:custGeom>
            <a:avLst/>
            <a:gdLst/>
            <a:ahLst/>
            <a:cxnLst/>
            <a:rect l="0" t="0" r="0" b="0"/>
            <a:pathLst>
              <a:path w="368440" h="368440">
                <a:moveTo>
                  <a:pt x="368440" y="184214"/>
                </a:moveTo>
                <a:cubicBezTo>
                  <a:pt x="368440" y="285966"/>
                  <a:pt x="285966" y="368440"/>
                  <a:pt x="184213" y="368440"/>
                </a:cubicBezTo>
                <a:cubicBezTo>
                  <a:pt x="82474" y="368440"/>
                  <a:pt x="0" y="285966"/>
                  <a:pt x="0" y="184214"/>
                </a:cubicBezTo>
                <a:cubicBezTo>
                  <a:pt x="0" y="82474"/>
                  <a:pt x="82474" y="0"/>
                  <a:pt x="184213" y="0"/>
                </a:cubicBezTo>
                <a:cubicBezTo>
                  <a:pt x="285966" y="0"/>
                  <a:pt x="368440" y="82474"/>
                  <a:pt x="368440" y="184214"/>
                </a:cubicBezTo>
                <a:close/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7" name="Shape 54"/>
          <p:cNvSpPr/>
          <p:nvPr/>
        </p:nvSpPr>
        <p:spPr>
          <a:xfrm>
            <a:off x="2902000" y="1558411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8" name="Shape 55"/>
          <p:cNvSpPr/>
          <p:nvPr/>
        </p:nvSpPr>
        <p:spPr>
          <a:xfrm>
            <a:off x="3068030" y="1558411"/>
            <a:ext cx="32545" cy="32537"/>
          </a:xfrm>
          <a:custGeom>
            <a:avLst/>
            <a:gdLst/>
            <a:ahLst/>
            <a:cxnLst/>
            <a:rect l="0" t="0" r="0" b="0"/>
            <a:pathLst>
              <a:path w="32550" h="32538">
                <a:moveTo>
                  <a:pt x="16269" y="0"/>
                </a:moveTo>
                <a:cubicBezTo>
                  <a:pt x="25260" y="0"/>
                  <a:pt x="32550" y="7277"/>
                  <a:pt x="32550" y="16269"/>
                </a:cubicBezTo>
                <a:cubicBezTo>
                  <a:pt x="32550" y="25260"/>
                  <a:pt x="25260" y="32538"/>
                  <a:pt x="16269" y="32538"/>
                </a:cubicBezTo>
                <a:cubicBezTo>
                  <a:pt x="7290" y="32538"/>
                  <a:pt x="0" y="25260"/>
                  <a:pt x="0" y="16269"/>
                </a:cubicBezTo>
                <a:cubicBezTo>
                  <a:pt x="0" y="7277"/>
                  <a:pt x="7290" y="0"/>
                  <a:pt x="16269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E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29" name="Shape 56"/>
          <p:cNvSpPr/>
          <p:nvPr/>
        </p:nvSpPr>
        <p:spPr>
          <a:xfrm>
            <a:off x="2912067" y="1634356"/>
            <a:ext cx="178423" cy="58584"/>
          </a:xfrm>
          <a:custGeom>
            <a:avLst/>
            <a:gdLst/>
            <a:ahLst/>
            <a:cxnLst/>
            <a:rect l="0" t="0" r="0" b="0"/>
            <a:pathLst>
              <a:path w="178448" h="58585">
                <a:moveTo>
                  <a:pt x="0" y="58585"/>
                </a:moveTo>
                <a:cubicBezTo>
                  <a:pt x="14948" y="24118"/>
                  <a:pt x="49276" y="0"/>
                  <a:pt x="89230" y="0"/>
                </a:cubicBezTo>
                <a:cubicBezTo>
                  <a:pt x="129184" y="0"/>
                  <a:pt x="163500" y="24105"/>
                  <a:pt x="178448" y="58560"/>
                </a:cubicBezTo>
              </a:path>
            </a:pathLst>
          </a:custGeom>
          <a:ln w="15964" cap="flat">
            <a:miter lim="127000"/>
          </a:ln>
        </p:spPr>
        <p:style>
          <a:lnRef idx="1">
            <a:srgbClr val="FFFEFD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05" name="Shape 95"/>
          <p:cNvSpPr/>
          <p:nvPr/>
        </p:nvSpPr>
        <p:spPr>
          <a:xfrm>
            <a:off x="2562201" y="6920404"/>
            <a:ext cx="228552" cy="75024"/>
          </a:xfrm>
          <a:custGeom>
            <a:avLst/>
            <a:gdLst/>
            <a:ahLst/>
            <a:cxnLst/>
            <a:rect l="0" t="0" r="0" b="0"/>
            <a:pathLst>
              <a:path w="228587" h="75032">
                <a:moveTo>
                  <a:pt x="0" y="75032"/>
                </a:moveTo>
                <a:cubicBezTo>
                  <a:pt x="19139" y="30886"/>
                  <a:pt x="63106" y="0"/>
                  <a:pt x="114300" y="0"/>
                </a:cubicBezTo>
                <a:cubicBezTo>
                  <a:pt x="165468" y="0"/>
                  <a:pt x="209436" y="30861"/>
                  <a:pt x="228587" y="75006"/>
                </a:cubicBezTo>
              </a:path>
            </a:pathLst>
          </a:custGeom>
          <a:ln w="17082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11" name="Shape 89"/>
          <p:cNvSpPr/>
          <p:nvPr/>
        </p:nvSpPr>
        <p:spPr>
          <a:xfrm>
            <a:off x="5075678" y="6917039"/>
            <a:ext cx="253707" cy="93335"/>
          </a:xfrm>
          <a:custGeom>
            <a:avLst/>
            <a:gdLst/>
            <a:ahLst/>
            <a:cxnLst/>
            <a:rect l="0" t="0" r="0" b="0"/>
            <a:pathLst>
              <a:path w="253746" h="93345">
                <a:moveTo>
                  <a:pt x="253746" y="0"/>
                </a:moveTo>
                <a:cubicBezTo>
                  <a:pt x="236931" y="54077"/>
                  <a:pt x="186487" y="93345"/>
                  <a:pt x="126873" y="93345"/>
                </a:cubicBezTo>
                <a:cubicBezTo>
                  <a:pt x="67259" y="93345"/>
                  <a:pt x="16815" y="54077"/>
                  <a:pt x="0" y="0"/>
                </a:cubicBezTo>
              </a:path>
            </a:pathLst>
          </a:custGeom>
          <a:ln w="17082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14" name="Shape 91"/>
          <p:cNvSpPr/>
          <p:nvPr/>
        </p:nvSpPr>
        <p:spPr>
          <a:xfrm>
            <a:off x="5321164" y="6919223"/>
            <a:ext cx="24189" cy="11581"/>
          </a:xfrm>
          <a:custGeom>
            <a:avLst/>
            <a:gdLst/>
            <a:ahLst/>
            <a:cxnLst/>
            <a:rect l="0" t="0" r="0" b="0"/>
            <a:pathLst>
              <a:path w="24193" h="11582">
                <a:moveTo>
                  <a:pt x="0" y="0"/>
                </a:moveTo>
                <a:lnTo>
                  <a:pt x="24193" y="11582"/>
                </a:lnTo>
              </a:path>
            </a:pathLst>
          </a:custGeom>
          <a:ln w="17082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15" name="Shape 90"/>
          <p:cNvSpPr/>
          <p:nvPr/>
        </p:nvSpPr>
        <p:spPr>
          <a:xfrm>
            <a:off x="5061665" y="6917608"/>
            <a:ext cx="24189" cy="11581"/>
          </a:xfrm>
          <a:custGeom>
            <a:avLst/>
            <a:gdLst/>
            <a:ahLst/>
            <a:cxnLst/>
            <a:rect l="0" t="0" r="0" b="0"/>
            <a:pathLst>
              <a:path w="24193" h="11582">
                <a:moveTo>
                  <a:pt x="24193" y="0"/>
                </a:moveTo>
                <a:lnTo>
                  <a:pt x="0" y="11582"/>
                </a:lnTo>
              </a:path>
            </a:pathLst>
          </a:custGeom>
          <a:ln w="17082" cap="rnd">
            <a:round/>
          </a:ln>
        </p:spPr>
        <p:style>
          <a:lnRef idx="1">
            <a:srgbClr val="2A2624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3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Цветкова Елена Анатольевна</dc:creator>
  <cp:lastModifiedBy>Долидзе Марина Владимировна</cp:lastModifiedBy>
  <cp:revision>4</cp:revision>
  <cp:lastPrinted>2024-07-26T12:30:09Z</cp:lastPrinted>
  <dcterms:created xsi:type="dcterms:W3CDTF">2024-07-25T11:30:18Z</dcterms:created>
  <dcterms:modified xsi:type="dcterms:W3CDTF">2024-07-26T12:48:08Z</dcterms:modified>
</cp:coreProperties>
</file>