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6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41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37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28920" y="8441640"/>
            <a:ext cx="5110560" cy="20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Ставропольский край, с. Арзгир, ул. Скокова,1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Ляшенко Марина Ивановна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3819240" y="7361640"/>
            <a:ext cx="3294000" cy="55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52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18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>
            <a:noFill/>
          </a:ln>
        </p:spPr>
      </p:pic>
      <p:pic>
        <p:nvPicPr>
          <p:cNvPr id="75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>
            <a:noFill/>
          </a:ln>
        </p:spPr>
      </p:pic>
      <p:graphicFrame>
        <p:nvGraphicFramePr>
          <p:cNvPr id="76" name="Table 19"/>
          <p:cNvGraphicFramePr/>
          <p:nvPr>
            <p:extLst>
              <p:ext uri="{D42A27DB-BD31-4B8C-83A1-F6EECF244321}">
                <p14:modId xmlns:p14="http://schemas.microsoft.com/office/powerpoint/2010/main" val="2584045172"/>
              </p:ext>
            </p:extLst>
          </p:nvPr>
        </p:nvGraphicFramePr>
        <p:xfrm>
          <a:off x="383760" y="1918441"/>
          <a:ext cx="6789600" cy="5129165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086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08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01.06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День защиты детей. Посещение и поздравление детей центра пребывания детей 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10:3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8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02.06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День здорового питания и отказа от излишеств. Рецепты полезной еды.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10:3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8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03.06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Times New Roman"/>
                          <a:ea typeface="Times New Roman"/>
                        </a:rPr>
                        <a:t>Международный день бега. Прогулка по парку.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8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04.06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Чествование пенсионеров СФР. Чаепитие.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08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05.06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  <a:ea typeface="Times New Roman"/>
                        </a:rPr>
                        <a:t>             Всемирный день  охраны окружающей среды. Убираем  местный пруд.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15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08.06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Пенсионная грамотность. Лекция.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73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09.06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  <a:ea typeface="Microsoft YaHei"/>
                        </a:rPr>
                        <a:t>Международный день друзей. Чаепитие.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Times New Roman"/>
                        </a:rPr>
                        <a:t>10:30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ject 33_0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>
            <a:noFill/>
          </a:ln>
        </p:spPr>
      </p:pic>
      <p:sp>
        <p:nvSpPr>
          <p:cNvPr id="78" name="CustomShape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9" name="Group 2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80" name="object 36_1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>
              <a:noFill/>
            </a:ln>
          </p:spPr>
        </p:pic>
        <p:sp>
          <p:nvSpPr>
            <p:cNvPr id="81" name="CustomShape 3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2" name="object 38_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3" name="object 39_1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4" name="object 40_1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5" name="object 41_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6" name="CustomShape 4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37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87" name="CustomShape 5"/>
          <p:cNvSpPr/>
          <p:nvPr/>
        </p:nvSpPr>
        <p:spPr>
          <a:xfrm>
            <a:off x="628920" y="8441640"/>
            <a:ext cx="5110560" cy="220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Ставропольский край, с. Арзгир, ул. Скокова, 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Ляшенко Марина Ивановна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88" name="CustomShape 6"/>
          <p:cNvSpPr/>
          <p:nvPr/>
        </p:nvSpPr>
        <p:spPr>
          <a:xfrm>
            <a:off x="3819240" y="7416000"/>
            <a:ext cx="3294000" cy="55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123240" y="8786520"/>
            <a:ext cx="1001880" cy="64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0" name="Group 8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91" name="object 49_1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92" name="CustomShape 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3" name="Group 1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94" name="CustomShape 1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5" name="object 53_1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96" name="object 54_1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97" name="Group 12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98" name="object 56_1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99" name="CustomShape 13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0" name="Group 14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01" name="object 59_1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2" name="object 60_1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03" name="Group 15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04" name="object 62_1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5" name="object 63_1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6" name="object 64_1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07" name="object 65_1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08" name="CustomShape 1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9" name="object 67_1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10" name="object 68_1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11" name="CustomShape 17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CustomShape 18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3" name="object 48_1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>
            <a:noFill/>
          </a:ln>
        </p:spPr>
      </p:pic>
      <p:pic>
        <p:nvPicPr>
          <p:cNvPr id="114" name="Рисунок 7_1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>
            <a:noFill/>
          </a:ln>
        </p:spPr>
      </p:pic>
      <p:graphicFrame>
        <p:nvGraphicFramePr>
          <p:cNvPr id="115" name="Table 19"/>
          <p:cNvGraphicFramePr/>
          <p:nvPr>
            <p:extLst>
              <p:ext uri="{D42A27DB-BD31-4B8C-83A1-F6EECF244321}">
                <p14:modId xmlns:p14="http://schemas.microsoft.com/office/powerpoint/2010/main" val="572953680"/>
              </p:ext>
            </p:extLst>
          </p:nvPr>
        </p:nvGraphicFramePr>
        <p:xfrm>
          <a:off x="383760" y="1981080"/>
          <a:ext cx="6789600" cy="516252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Шахматный турнир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11.06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latin typeface="Times New Roman"/>
                          <a:ea typeface="Microsoft YaHei"/>
                        </a:rPr>
                        <a:t>ФП «Здоровое долголетие» Тема : «Как сохранить здоровье летом»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15.06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  <a:ea typeface="Times New Roman"/>
                        </a:rPr>
                        <a:t>Свободное общение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8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16.06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Посещение кружка «Ниточка за ниточку». Мастер класс  по плетению.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0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17.06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Пальчиковая гимнастика.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1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18.06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262626"/>
                          </a:solidFill>
                          <a:latin typeface="Times New Roman"/>
                          <a:ea typeface="Microsoft YaHei"/>
                        </a:rPr>
                        <a:t>Свободное общение.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350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19.06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latin typeface="Times New Roman"/>
                          <a:ea typeface="Times New Roman"/>
                        </a:rPr>
                        <a:t>Клуб «Молодильные яблочки». Фейс гимнастика.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Times New Roman"/>
                        </a:rPr>
                        <a:t>10:30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object 33_1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>
            <a:noFill/>
          </a:ln>
        </p:spPr>
      </p:pic>
      <p:sp>
        <p:nvSpPr>
          <p:cNvPr id="117" name="CustomShape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18" name="Group 2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19" name="object 36_2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20" name="CustomShape 3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21" name="object 38_2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2" name="object 39_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3" name="object 40_2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24" name="object 41_2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25" name="CustomShape 4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372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628920" y="8441640"/>
            <a:ext cx="5110560" cy="220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Ставропольский край, с. Арзгир, ул. Скокова, 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8 865 60 2-10-00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Ляшенко Марина Ивановна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127" name="CustomShape 6"/>
          <p:cNvSpPr/>
          <p:nvPr/>
        </p:nvSpPr>
        <p:spPr>
          <a:xfrm>
            <a:off x="3819240" y="7416000"/>
            <a:ext cx="3294000" cy="55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28" name="CustomShape 7"/>
          <p:cNvSpPr/>
          <p:nvPr/>
        </p:nvSpPr>
        <p:spPr>
          <a:xfrm>
            <a:off x="6123240" y="8786520"/>
            <a:ext cx="1001880" cy="64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29" name="Group 8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30" name="object 49_2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1" name="CustomShape 9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32" name="Group 10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33" name="CustomShape 11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34" name="object 53_2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35" name="object 54_2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136" name="Group 12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37" name="object 56_2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38" name="CustomShape 13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39" name="Group 14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40" name="object 59_2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1" name="object 60_2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142" name="Group 15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43" name="object 62_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4" name="object 63_2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5" name="object 64_2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6" name="object 65_2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47" name="CustomShape 1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48" name="object 67_2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49" name="object 68_2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150" name="CustomShape 17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18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2" name="object 48_2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>
            <a:noFill/>
          </a:ln>
        </p:spPr>
      </p:pic>
      <p:pic>
        <p:nvPicPr>
          <p:cNvPr id="153" name="Рисунок 7_2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>
            <a:noFill/>
          </a:ln>
        </p:spPr>
      </p:pic>
      <p:graphicFrame>
        <p:nvGraphicFramePr>
          <p:cNvPr id="154" name="Table 19"/>
          <p:cNvGraphicFramePr/>
          <p:nvPr>
            <p:extLst>
              <p:ext uri="{D42A27DB-BD31-4B8C-83A1-F6EECF244321}">
                <p14:modId xmlns:p14="http://schemas.microsoft.com/office/powerpoint/2010/main" val="3150845096"/>
              </p:ext>
            </p:extLst>
          </p:nvPr>
        </p:nvGraphicFramePr>
        <p:xfrm>
          <a:off x="483480" y="2016000"/>
          <a:ext cx="6589800" cy="4789816"/>
        </p:xfrm>
        <a:graphic>
          <a:graphicData uri="http://schemas.openxmlformats.org/drawingml/2006/table">
            <a:tbl>
              <a:tblPr/>
              <a:tblGrid>
                <a:gridCol w="817920"/>
                <a:gridCol w="4655160"/>
                <a:gridCol w="1116720"/>
              </a:tblGrid>
              <a:tr h="712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72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22.06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РГО Знание «Память пылающих лет: Путь к победе»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77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23.06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  <a:ea typeface="Microsoft YaHei"/>
                        </a:rPr>
                        <a:t>   Нейрогимнастика.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24.06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latin typeface="Times New Roman"/>
                          <a:ea typeface="Times New Roman"/>
                        </a:rPr>
                        <a:t>РГО  фильм «Марта Нобель.Точки на карте»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25.06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Гимнастика для суставов.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45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26.06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Свободное общение.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4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29.06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Компьютерная грамотность. Лекция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10:30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836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latin typeface="Times New Roman"/>
                        </a:rPr>
                        <a:t>30.06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Волонтерская деятельность. Валики для госпиталя. Ленты для «леших»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latin typeface="Times New Roman"/>
                        </a:rPr>
                        <a:t>10:30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347</Words>
  <Application>Microsoft Office PowerPoint</Application>
  <PresentationFormat>Произвольный</PresentationFormat>
  <Paragraphs>102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 Наталья Александровна</cp:lastModifiedBy>
  <cp:revision>27</cp:revision>
  <dcterms:created xsi:type="dcterms:W3CDTF">2025-11-06T11:20:25Z</dcterms:created>
  <dcterms:modified xsi:type="dcterms:W3CDTF">2026-05-28T06:35:53Z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