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27703" y="21336"/>
            <a:ext cx="3730752" cy="166725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8204" y="7613904"/>
            <a:ext cx="7345680" cy="3078480"/>
          </a:xfrm>
          <a:custGeom>
            <a:avLst/>
            <a:gdLst/>
            <a:ahLst/>
            <a:cxnLst/>
            <a:rect l="l" t="t" r="r" b="b"/>
            <a:pathLst>
              <a:path w="7345680" h="3078479">
                <a:moveTo>
                  <a:pt x="0" y="0"/>
                </a:moveTo>
                <a:lnTo>
                  <a:pt x="1524" y="3078480"/>
                </a:lnTo>
                <a:lnTo>
                  <a:pt x="7345680" y="3078480"/>
                </a:lnTo>
                <a:lnTo>
                  <a:pt x="7345680" y="1200912"/>
                </a:lnTo>
                <a:lnTo>
                  <a:pt x="7272528" y="1213104"/>
                </a:lnTo>
                <a:lnTo>
                  <a:pt x="7123176" y="1234440"/>
                </a:lnTo>
                <a:lnTo>
                  <a:pt x="6966204" y="1252728"/>
                </a:lnTo>
                <a:lnTo>
                  <a:pt x="6885432" y="1261872"/>
                </a:lnTo>
                <a:lnTo>
                  <a:pt x="6635496" y="1284732"/>
                </a:lnTo>
                <a:lnTo>
                  <a:pt x="6461760" y="1296924"/>
                </a:lnTo>
                <a:lnTo>
                  <a:pt x="6283452" y="1306068"/>
                </a:lnTo>
                <a:lnTo>
                  <a:pt x="6192012" y="1309116"/>
                </a:lnTo>
                <a:lnTo>
                  <a:pt x="6100572" y="1313688"/>
                </a:lnTo>
                <a:lnTo>
                  <a:pt x="5721096" y="1319784"/>
                </a:lnTo>
                <a:lnTo>
                  <a:pt x="5625084" y="1319784"/>
                </a:lnTo>
                <a:lnTo>
                  <a:pt x="5329428" y="1315212"/>
                </a:lnTo>
                <a:lnTo>
                  <a:pt x="5128260" y="1309116"/>
                </a:lnTo>
                <a:lnTo>
                  <a:pt x="4924044" y="1299972"/>
                </a:lnTo>
                <a:lnTo>
                  <a:pt x="4616196" y="1281684"/>
                </a:lnTo>
                <a:lnTo>
                  <a:pt x="4512564" y="1272540"/>
                </a:lnTo>
                <a:lnTo>
                  <a:pt x="4407408" y="1264920"/>
                </a:lnTo>
                <a:lnTo>
                  <a:pt x="4303776" y="1255776"/>
                </a:lnTo>
                <a:lnTo>
                  <a:pt x="3988308" y="1223772"/>
                </a:lnTo>
                <a:lnTo>
                  <a:pt x="3883152" y="1211580"/>
                </a:lnTo>
                <a:lnTo>
                  <a:pt x="3566160" y="1170432"/>
                </a:lnTo>
                <a:lnTo>
                  <a:pt x="3459480" y="1153668"/>
                </a:lnTo>
                <a:lnTo>
                  <a:pt x="3354324" y="1138428"/>
                </a:lnTo>
                <a:lnTo>
                  <a:pt x="3249168" y="1121664"/>
                </a:lnTo>
                <a:lnTo>
                  <a:pt x="3038856" y="1085088"/>
                </a:lnTo>
                <a:lnTo>
                  <a:pt x="2933700" y="1065276"/>
                </a:lnTo>
                <a:lnTo>
                  <a:pt x="2830068" y="1045463"/>
                </a:lnTo>
                <a:lnTo>
                  <a:pt x="2776728" y="1034796"/>
                </a:lnTo>
                <a:lnTo>
                  <a:pt x="2621279" y="1002792"/>
                </a:lnTo>
                <a:lnTo>
                  <a:pt x="2569464" y="990600"/>
                </a:lnTo>
                <a:lnTo>
                  <a:pt x="2517647" y="979932"/>
                </a:lnTo>
                <a:lnTo>
                  <a:pt x="2465832" y="967740"/>
                </a:lnTo>
                <a:lnTo>
                  <a:pt x="2415540" y="955548"/>
                </a:lnTo>
                <a:lnTo>
                  <a:pt x="2311908" y="931163"/>
                </a:lnTo>
                <a:lnTo>
                  <a:pt x="2261616" y="918972"/>
                </a:lnTo>
                <a:lnTo>
                  <a:pt x="2209800" y="906780"/>
                </a:lnTo>
                <a:lnTo>
                  <a:pt x="2109216" y="879348"/>
                </a:lnTo>
                <a:lnTo>
                  <a:pt x="2058923" y="867156"/>
                </a:lnTo>
                <a:lnTo>
                  <a:pt x="1958339" y="839724"/>
                </a:lnTo>
                <a:lnTo>
                  <a:pt x="1908047" y="824484"/>
                </a:lnTo>
                <a:lnTo>
                  <a:pt x="1857756" y="810768"/>
                </a:lnTo>
                <a:lnTo>
                  <a:pt x="1808988" y="795528"/>
                </a:lnTo>
                <a:lnTo>
                  <a:pt x="1758695" y="781812"/>
                </a:lnTo>
                <a:lnTo>
                  <a:pt x="1612392" y="736092"/>
                </a:lnTo>
                <a:lnTo>
                  <a:pt x="1563623" y="719328"/>
                </a:lnTo>
                <a:lnTo>
                  <a:pt x="1514856" y="704088"/>
                </a:lnTo>
                <a:lnTo>
                  <a:pt x="1467612" y="688848"/>
                </a:lnTo>
                <a:lnTo>
                  <a:pt x="1418844" y="672084"/>
                </a:lnTo>
                <a:lnTo>
                  <a:pt x="1277112" y="621792"/>
                </a:lnTo>
                <a:lnTo>
                  <a:pt x="1229868" y="603504"/>
                </a:lnTo>
                <a:lnTo>
                  <a:pt x="1182624" y="586740"/>
                </a:lnTo>
                <a:lnTo>
                  <a:pt x="1136904" y="568451"/>
                </a:lnTo>
                <a:lnTo>
                  <a:pt x="1091184" y="551688"/>
                </a:lnTo>
                <a:lnTo>
                  <a:pt x="1043940" y="533400"/>
                </a:lnTo>
                <a:lnTo>
                  <a:pt x="998220" y="513588"/>
                </a:lnTo>
                <a:lnTo>
                  <a:pt x="954024" y="495300"/>
                </a:lnTo>
                <a:lnTo>
                  <a:pt x="908304" y="477012"/>
                </a:lnTo>
                <a:lnTo>
                  <a:pt x="864108" y="457200"/>
                </a:lnTo>
                <a:lnTo>
                  <a:pt x="819912" y="438912"/>
                </a:lnTo>
                <a:lnTo>
                  <a:pt x="687324" y="379475"/>
                </a:lnTo>
                <a:lnTo>
                  <a:pt x="644652" y="358140"/>
                </a:lnTo>
                <a:lnTo>
                  <a:pt x="601980" y="338328"/>
                </a:lnTo>
                <a:lnTo>
                  <a:pt x="473964" y="274319"/>
                </a:lnTo>
                <a:lnTo>
                  <a:pt x="391668" y="231648"/>
                </a:lnTo>
                <a:lnTo>
                  <a:pt x="350520" y="208787"/>
                </a:lnTo>
                <a:lnTo>
                  <a:pt x="310896" y="187451"/>
                </a:lnTo>
                <a:lnTo>
                  <a:pt x="269748" y="164592"/>
                </a:lnTo>
                <a:lnTo>
                  <a:pt x="230124" y="141731"/>
                </a:lnTo>
                <a:lnTo>
                  <a:pt x="192024" y="118872"/>
                </a:lnTo>
                <a:lnTo>
                  <a:pt x="152400" y="96012"/>
                </a:lnTo>
                <a:lnTo>
                  <a:pt x="76200" y="47243"/>
                </a:lnTo>
                <a:lnTo>
                  <a:pt x="38100" y="24384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6344" y="8467344"/>
            <a:ext cx="112776" cy="14325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97408" y="8473313"/>
            <a:ext cx="94615" cy="129539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488" y="0"/>
                </a:moveTo>
                <a:lnTo>
                  <a:pt x="0" y="0"/>
                </a:lnTo>
                <a:lnTo>
                  <a:pt x="0" y="21590"/>
                </a:lnTo>
                <a:lnTo>
                  <a:pt x="0" y="60960"/>
                </a:lnTo>
                <a:lnTo>
                  <a:pt x="0" y="81280"/>
                </a:lnTo>
                <a:lnTo>
                  <a:pt x="0" y="129540"/>
                </a:lnTo>
                <a:lnTo>
                  <a:pt x="24384" y="129540"/>
                </a:lnTo>
                <a:lnTo>
                  <a:pt x="24384" y="81280"/>
                </a:lnTo>
                <a:lnTo>
                  <a:pt x="86868" y="81280"/>
                </a:lnTo>
                <a:lnTo>
                  <a:pt x="86868" y="60960"/>
                </a:lnTo>
                <a:lnTo>
                  <a:pt x="24384" y="60960"/>
                </a:lnTo>
                <a:lnTo>
                  <a:pt x="24384" y="21590"/>
                </a:lnTo>
                <a:lnTo>
                  <a:pt x="94488" y="21590"/>
                </a:lnTo>
                <a:lnTo>
                  <a:pt x="944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07136" y="8467344"/>
            <a:ext cx="914400" cy="14325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48936" y="298348"/>
            <a:ext cx="2303779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24456"/>
            <a:ext cx="6878320" cy="5466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8936" y="298348"/>
            <a:ext cx="2303780" cy="77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8255" algn="r">
              <a:lnSpc>
                <a:spcPts val="2970"/>
              </a:lnSpc>
            </a:pPr>
            <a:r>
              <a:rPr dirty="0"/>
              <a:t>НА</a:t>
            </a:r>
            <a:r>
              <a:rPr spc="-5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41363" y="984148"/>
            <a:ext cx="71183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78432" y="1603769"/>
            <a:ext cx="4466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0955" marR="5080" indent="-1278890">
              <a:lnSpc>
                <a:spcPct val="1125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 понедельник</a:t>
            </a:r>
            <a:r>
              <a:rPr sz="1600" b="1" spc="-2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58595B"/>
                </a:solidFill>
                <a:latin typeface="Calibri"/>
                <a:cs typeface="Calibri"/>
              </a:rPr>
              <a:t>08:00-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17:00,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5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5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15:45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968" y="210312"/>
            <a:ext cx="850391" cy="963168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548383" y="533400"/>
            <a:ext cx="1487805" cy="668020"/>
            <a:chOff x="1548383" y="533400"/>
            <a:chExt cx="1487805" cy="668020"/>
          </a:xfrm>
        </p:grpSpPr>
        <p:sp>
          <p:nvSpPr>
            <p:cNvPr id="7" name="object 7"/>
            <p:cNvSpPr/>
            <p:nvPr/>
          </p:nvSpPr>
          <p:spPr>
            <a:xfrm>
              <a:off x="1578864" y="539622"/>
              <a:ext cx="631190" cy="184150"/>
            </a:xfrm>
            <a:custGeom>
              <a:avLst/>
              <a:gdLst/>
              <a:ahLst/>
              <a:cxnLst/>
              <a:rect l="l" t="t" r="r" b="b"/>
              <a:pathLst>
                <a:path w="631189" h="184150">
                  <a:moveTo>
                    <a:pt x="149352" y="130810"/>
                  </a:moveTo>
                  <a:lnTo>
                    <a:pt x="126492" y="130810"/>
                  </a:lnTo>
                  <a:lnTo>
                    <a:pt x="126492" y="0"/>
                  </a:lnTo>
                  <a:lnTo>
                    <a:pt x="105156" y="0"/>
                  </a:lnTo>
                  <a:lnTo>
                    <a:pt x="105156" y="130810"/>
                  </a:lnTo>
                  <a:lnTo>
                    <a:pt x="21336" y="130810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130810"/>
                  </a:lnTo>
                  <a:lnTo>
                    <a:pt x="0" y="151130"/>
                  </a:lnTo>
                  <a:lnTo>
                    <a:pt x="129540" y="151130"/>
                  </a:lnTo>
                  <a:lnTo>
                    <a:pt x="129540" y="184150"/>
                  </a:lnTo>
                  <a:lnTo>
                    <a:pt x="149352" y="184150"/>
                  </a:lnTo>
                  <a:lnTo>
                    <a:pt x="149352" y="151130"/>
                  </a:lnTo>
                  <a:lnTo>
                    <a:pt x="149352" y="130810"/>
                  </a:lnTo>
                  <a:close/>
                </a:path>
                <a:path w="631189" h="184150">
                  <a:moveTo>
                    <a:pt x="295656" y="130810"/>
                  </a:moveTo>
                  <a:lnTo>
                    <a:pt x="207264" y="130810"/>
                  </a:lnTo>
                  <a:lnTo>
                    <a:pt x="207264" y="83820"/>
                  </a:lnTo>
                  <a:lnTo>
                    <a:pt x="283464" y="83820"/>
                  </a:lnTo>
                  <a:lnTo>
                    <a:pt x="283464" y="63500"/>
                  </a:lnTo>
                  <a:lnTo>
                    <a:pt x="207264" y="63500"/>
                  </a:lnTo>
                  <a:lnTo>
                    <a:pt x="207264" y="17780"/>
                  </a:lnTo>
                  <a:lnTo>
                    <a:pt x="292608" y="17780"/>
                  </a:lnTo>
                  <a:lnTo>
                    <a:pt x="292608" y="0"/>
                  </a:lnTo>
                  <a:lnTo>
                    <a:pt x="185928" y="0"/>
                  </a:lnTo>
                  <a:lnTo>
                    <a:pt x="185928" y="17780"/>
                  </a:lnTo>
                  <a:lnTo>
                    <a:pt x="185928" y="63500"/>
                  </a:lnTo>
                  <a:lnTo>
                    <a:pt x="185928" y="83820"/>
                  </a:lnTo>
                  <a:lnTo>
                    <a:pt x="185928" y="130810"/>
                  </a:lnTo>
                  <a:lnTo>
                    <a:pt x="185928" y="151130"/>
                  </a:lnTo>
                  <a:lnTo>
                    <a:pt x="295656" y="151130"/>
                  </a:lnTo>
                  <a:lnTo>
                    <a:pt x="295656" y="130810"/>
                  </a:lnTo>
                  <a:close/>
                </a:path>
                <a:path w="631189" h="184150">
                  <a:moveTo>
                    <a:pt x="470916" y="0"/>
                  </a:moveTo>
                  <a:lnTo>
                    <a:pt x="449580" y="0"/>
                  </a:lnTo>
                  <a:lnTo>
                    <a:pt x="449580" y="63500"/>
                  </a:lnTo>
                  <a:lnTo>
                    <a:pt x="362712" y="63500"/>
                  </a:lnTo>
                  <a:lnTo>
                    <a:pt x="362712" y="0"/>
                  </a:lnTo>
                  <a:lnTo>
                    <a:pt x="341376" y="0"/>
                  </a:lnTo>
                  <a:lnTo>
                    <a:pt x="341376" y="63500"/>
                  </a:lnTo>
                  <a:lnTo>
                    <a:pt x="341376" y="83820"/>
                  </a:lnTo>
                  <a:lnTo>
                    <a:pt x="341376" y="149860"/>
                  </a:lnTo>
                  <a:lnTo>
                    <a:pt x="362712" y="149860"/>
                  </a:lnTo>
                  <a:lnTo>
                    <a:pt x="362712" y="83820"/>
                  </a:lnTo>
                  <a:lnTo>
                    <a:pt x="449580" y="83820"/>
                  </a:lnTo>
                  <a:lnTo>
                    <a:pt x="449580" y="149860"/>
                  </a:lnTo>
                  <a:lnTo>
                    <a:pt x="470916" y="149860"/>
                  </a:lnTo>
                  <a:lnTo>
                    <a:pt x="470916" y="83820"/>
                  </a:lnTo>
                  <a:lnTo>
                    <a:pt x="470916" y="63500"/>
                  </a:lnTo>
                  <a:lnTo>
                    <a:pt x="470916" y="0"/>
                  </a:lnTo>
                  <a:close/>
                </a:path>
                <a:path w="631189" h="184150">
                  <a:moveTo>
                    <a:pt x="630936" y="0"/>
                  </a:moveTo>
                  <a:lnTo>
                    <a:pt x="507492" y="0"/>
                  </a:lnTo>
                  <a:lnTo>
                    <a:pt x="507492" y="17780"/>
                  </a:lnTo>
                  <a:lnTo>
                    <a:pt x="559308" y="17780"/>
                  </a:lnTo>
                  <a:lnTo>
                    <a:pt x="559308" y="151130"/>
                  </a:lnTo>
                  <a:lnTo>
                    <a:pt x="580644" y="151130"/>
                  </a:lnTo>
                  <a:lnTo>
                    <a:pt x="580644" y="17780"/>
                  </a:lnTo>
                  <a:lnTo>
                    <a:pt x="630936" y="17780"/>
                  </a:lnTo>
                  <a:lnTo>
                    <a:pt x="630936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48383" y="533400"/>
              <a:ext cx="822960" cy="3962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20240" y="775715"/>
              <a:ext cx="523240" cy="183515"/>
            </a:xfrm>
            <a:custGeom>
              <a:avLst/>
              <a:gdLst/>
              <a:ahLst/>
              <a:cxnLst/>
              <a:rect l="l" t="t" r="r" b="b"/>
              <a:pathLst>
                <a:path w="523239" h="183515">
                  <a:moveTo>
                    <a:pt x="105156" y="0"/>
                  </a:moveTo>
                  <a:lnTo>
                    <a:pt x="83820" y="0"/>
                  </a:lnTo>
                  <a:lnTo>
                    <a:pt x="83820" y="131064"/>
                  </a:lnTo>
                  <a:lnTo>
                    <a:pt x="105156" y="131064"/>
                  </a:lnTo>
                  <a:lnTo>
                    <a:pt x="105156" y="0"/>
                  </a:lnTo>
                  <a:close/>
                </a:path>
                <a:path w="523239" h="183515">
                  <a:moveTo>
                    <a:pt x="210312" y="132207"/>
                  </a:moveTo>
                  <a:lnTo>
                    <a:pt x="187452" y="132207"/>
                  </a:lnTo>
                  <a:lnTo>
                    <a:pt x="187452" y="127"/>
                  </a:lnTo>
                  <a:lnTo>
                    <a:pt x="167640" y="127"/>
                  </a:lnTo>
                  <a:lnTo>
                    <a:pt x="167640" y="132207"/>
                  </a:lnTo>
                  <a:lnTo>
                    <a:pt x="21336" y="132207"/>
                  </a:lnTo>
                  <a:lnTo>
                    <a:pt x="21336" y="127"/>
                  </a:lnTo>
                  <a:lnTo>
                    <a:pt x="0" y="127"/>
                  </a:lnTo>
                  <a:lnTo>
                    <a:pt x="0" y="132207"/>
                  </a:lnTo>
                  <a:lnTo>
                    <a:pt x="0" y="149987"/>
                  </a:lnTo>
                  <a:lnTo>
                    <a:pt x="190500" y="149987"/>
                  </a:lnTo>
                  <a:lnTo>
                    <a:pt x="190500" y="183007"/>
                  </a:lnTo>
                  <a:lnTo>
                    <a:pt x="210312" y="183007"/>
                  </a:lnTo>
                  <a:lnTo>
                    <a:pt x="210312" y="149987"/>
                  </a:lnTo>
                  <a:lnTo>
                    <a:pt x="210312" y="132207"/>
                  </a:lnTo>
                  <a:close/>
                </a:path>
                <a:path w="523239" h="183515">
                  <a:moveTo>
                    <a:pt x="352044" y="130937"/>
                  </a:moveTo>
                  <a:lnTo>
                    <a:pt x="265176" y="130937"/>
                  </a:lnTo>
                  <a:lnTo>
                    <a:pt x="265176" y="83947"/>
                  </a:lnTo>
                  <a:lnTo>
                    <a:pt x="339852" y="83947"/>
                  </a:lnTo>
                  <a:lnTo>
                    <a:pt x="339852" y="63627"/>
                  </a:lnTo>
                  <a:lnTo>
                    <a:pt x="265176" y="63627"/>
                  </a:lnTo>
                  <a:lnTo>
                    <a:pt x="265176" y="17907"/>
                  </a:lnTo>
                  <a:lnTo>
                    <a:pt x="348996" y="17907"/>
                  </a:lnTo>
                  <a:lnTo>
                    <a:pt x="348996" y="127"/>
                  </a:lnTo>
                  <a:lnTo>
                    <a:pt x="243840" y="127"/>
                  </a:lnTo>
                  <a:lnTo>
                    <a:pt x="243840" y="17907"/>
                  </a:lnTo>
                  <a:lnTo>
                    <a:pt x="243840" y="63627"/>
                  </a:lnTo>
                  <a:lnTo>
                    <a:pt x="243840" y="83947"/>
                  </a:lnTo>
                  <a:lnTo>
                    <a:pt x="243840" y="130937"/>
                  </a:lnTo>
                  <a:lnTo>
                    <a:pt x="243840" y="151257"/>
                  </a:lnTo>
                  <a:lnTo>
                    <a:pt x="352044" y="151257"/>
                  </a:lnTo>
                  <a:lnTo>
                    <a:pt x="352044" y="130937"/>
                  </a:lnTo>
                  <a:close/>
                </a:path>
                <a:path w="523239" h="183515">
                  <a:moveTo>
                    <a:pt x="522732" y="127"/>
                  </a:moveTo>
                  <a:lnTo>
                    <a:pt x="501396" y="127"/>
                  </a:lnTo>
                  <a:lnTo>
                    <a:pt x="501396" y="66167"/>
                  </a:lnTo>
                  <a:lnTo>
                    <a:pt x="414528" y="66167"/>
                  </a:lnTo>
                  <a:lnTo>
                    <a:pt x="414528" y="127"/>
                  </a:lnTo>
                  <a:lnTo>
                    <a:pt x="393192" y="127"/>
                  </a:lnTo>
                  <a:lnTo>
                    <a:pt x="393192" y="66167"/>
                  </a:lnTo>
                  <a:lnTo>
                    <a:pt x="393192" y="83947"/>
                  </a:lnTo>
                  <a:lnTo>
                    <a:pt x="393192" y="149987"/>
                  </a:lnTo>
                  <a:lnTo>
                    <a:pt x="414528" y="149987"/>
                  </a:lnTo>
                  <a:lnTo>
                    <a:pt x="414528" y="83947"/>
                  </a:lnTo>
                  <a:lnTo>
                    <a:pt x="501396" y="83947"/>
                  </a:lnTo>
                  <a:lnTo>
                    <a:pt x="501396" y="149987"/>
                  </a:lnTo>
                  <a:lnTo>
                    <a:pt x="522732" y="149987"/>
                  </a:lnTo>
                  <a:lnTo>
                    <a:pt x="522732" y="83947"/>
                  </a:lnTo>
                  <a:lnTo>
                    <a:pt x="522732" y="66167"/>
                  </a:lnTo>
                  <a:lnTo>
                    <a:pt x="522732" y="127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8383" y="771144"/>
              <a:ext cx="1237488" cy="42976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496312" y="1014602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684" y="0"/>
                  </a:moveTo>
                  <a:lnTo>
                    <a:pt x="103632" y="0"/>
                  </a:lnTo>
                  <a:lnTo>
                    <a:pt x="103632" y="59690"/>
                  </a:lnTo>
                  <a:lnTo>
                    <a:pt x="35052" y="59690"/>
                  </a:lnTo>
                  <a:lnTo>
                    <a:pt x="3505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90170"/>
                  </a:lnTo>
                  <a:lnTo>
                    <a:pt x="0" y="151130"/>
                  </a:lnTo>
                  <a:lnTo>
                    <a:pt x="35052" y="151130"/>
                  </a:lnTo>
                  <a:lnTo>
                    <a:pt x="35052" y="90170"/>
                  </a:lnTo>
                  <a:lnTo>
                    <a:pt x="103632" y="90170"/>
                  </a:lnTo>
                  <a:lnTo>
                    <a:pt x="103632" y="151130"/>
                  </a:lnTo>
                  <a:lnTo>
                    <a:pt x="138684" y="151130"/>
                  </a:lnTo>
                  <a:lnTo>
                    <a:pt x="138684" y="90170"/>
                  </a:lnTo>
                  <a:lnTo>
                    <a:pt x="138684" y="59690"/>
                  </a:lnTo>
                  <a:lnTo>
                    <a:pt x="138684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5663" y="1005840"/>
              <a:ext cx="390144" cy="195072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6227064" y="8601456"/>
            <a:ext cx="815340" cy="815340"/>
            <a:chOff x="6227064" y="8601456"/>
            <a:chExt cx="815340" cy="815340"/>
          </a:xfrm>
        </p:grpSpPr>
        <p:sp>
          <p:nvSpPr>
            <p:cNvPr id="14" name="object 14"/>
            <p:cNvSpPr/>
            <p:nvPr/>
          </p:nvSpPr>
          <p:spPr>
            <a:xfrm>
              <a:off x="6227064" y="8601456"/>
              <a:ext cx="815340" cy="815340"/>
            </a:xfrm>
            <a:custGeom>
              <a:avLst/>
              <a:gdLst/>
              <a:ahLst/>
              <a:cxnLst/>
              <a:rect l="l" t="t" r="r" b="b"/>
              <a:pathLst>
                <a:path w="815340" h="815340">
                  <a:moveTo>
                    <a:pt x="408432" y="0"/>
                  </a:moveTo>
                  <a:lnTo>
                    <a:pt x="360803" y="2748"/>
                  </a:lnTo>
                  <a:lnTo>
                    <a:pt x="314788" y="10787"/>
                  </a:lnTo>
                  <a:lnTo>
                    <a:pt x="270692" y="23813"/>
                  </a:lnTo>
                  <a:lnTo>
                    <a:pt x="228822" y="41516"/>
                  </a:lnTo>
                  <a:lnTo>
                    <a:pt x="189484" y="63592"/>
                  </a:lnTo>
                  <a:lnTo>
                    <a:pt x="152986" y="89733"/>
                  </a:lnTo>
                  <a:lnTo>
                    <a:pt x="119633" y="119634"/>
                  </a:lnTo>
                  <a:lnTo>
                    <a:pt x="89733" y="152986"/>
                  </a:lnTo>
                  <a:lnTo>
                    <a:pt x="63592" y="189484"/>
                  </a:lnTo>
                  <a:lnTo>
                    <a:pt x="41516" y="228822"/>
                  </a:lnTo>
                  <a:lnTo>
                    <a:pt x="23813" y="270692"/>
                  </a:lnTo>
                  <a:lnTo>
                    <a:pt x="10787" y="314788"/>
                  </a:lnTo>
                  <a:lnTo>
                    <a:pt x="2748" y="360803"/>
                  </a:lnTo>
                  <a:lnTo>
                    <a:pt x="0" y="408432"/>
                  </a:lnTo>
                  <a:lnTo>
                    <a:pt x="2748" y="455756"/>
                  </a:lnTo>
                  <a:lnTo>
                    <a:pt x="10787" y="501511"/>
                  </a:lnTo>
                  <a:lnTo>
                    <a:pt x="23813" y="545387"/>
                  </a:lnTo>
                  <a:lnTo>
                    <a:pt x="41516" y="587073"/>
                  </a:lnTo>
                  <a:lnTo>
                    <a:pt x="63592" y="626260"/>
                  </a:lnTo>
                  <a:lnTo>
                    <a:pt x="89733" y="662637"/>
                  </a:lnTo>
                  <a:lnTo>
                    <a:pt x="119634" y="695896"/>
                  </a:lnTo>
                  <a:lnTo>
                    <a:pt x="152986" y="725726"/>
                  </a:lnTo>
                  <a:lnTo>
                    <a:pt x="189484" y="751816"/>
                  </a:lnTo>
                  <a:lnTo>
                    <a:pt x="228822" y="773858"/>
                  </a:lnTo>
                  <a:lnTo>
                    <a:pt x="270692" y="791541"/>
                  </a:lnTo>
                  <a:lnTo>
                    <a:pt x="314788" y="804556"/>
                  </a:lnTo>
                  <a:lnTo>
                    <a:pt x="360803" y="812592"/>
                  </a:lnTo>
                  <a:lnTo>
                    <a:pt x="408432" y="815340"/>
                  </a:lnTo>
                  <a:lnTo>
                    <a:pt x="456038" y="812592"/>
                  </a:lnTo>
                  <a:lnTo>
                    <a:pt x="501991" y="804556"/>
                  </a:lnTo>
                  <a:lnTo>
                    <a:pt x="545991" y="791541"/>
                  </a:lnTo>
                  <a:lnTo>
                    <a:pt x="587739" y="773858"/>
                  </a:lnTo>
                  <a:lnTo>
                    <a:pt x="626934" y="751816"/>
                  </a:lnTo>
                  <a:lnTo>
                    <a:pt x="663277" y="725726"/>
                  </a:lnTo>
                  <a:lnTo>
                    <a:pt x="696467" y="695896"/>
                  </a:lnTo>
                  <a:lnTo>
                    <a:pt x="726205" y="662637"/>
                  </a:lnTo>
                  <a:lnTo>
                    <a:pt x="752191" y="626260"/>
                  </a:lnTo>
                  <a:lnTo>
                    <a:pt x="774125" y="587073"/>
                  </a:lnTo>
                  <a:lnTo>
                    <a:pt x="791706" y="545387"/>
                  </a:lnTo>
                  <a:lnTo>
                    <a:pt x="804636" y="501511"/>
                  </a:lnTo>
                  <a:lnTo>
                    <a:pt x="812614" y="455756"/>
                  </a:lnTo>
                  <a:lnTo>
                    <a:pt x="815339" y="408432"/>
                  </a:lnTo>
                  <a:lnTo>
                    <a:pt x="812614" y="360803"/>
                  </a:lnTo>
                  <a:lnTo>
                    <a:pt x="804636" y="314788"/>
                  </a:lnTo>
                  <a:lnTo>
                    <a:pt x="791706" y="270692"/>
                  </a:lnTo>
                  <a:lnTo>
                    <a:pt x="774125" y="228822"/>
                  </a:lnTo>
                  <a:lnTo>
                    <a:pt x="752191" y="189484"/>
                  </a:lnTo>
                  <a:lnTo>
                    <a:pt x="726205" y="152986"/>
                  </a:lnTo>
                  <a:lnTo>
                    <a:pt x="696467" y="119634"/>
                  </a:lnTo>
                  <a:lnTo>
                    <a:pt x="663277" y="89733"/>
                  </a:lnTo>
                  <a:lnTo>
                    <a:pt x="626934" y="63592"/>
                  </a:lnTo>
                  <a:lnTo>
                    <a:pt x="587739" y="41516"/>
                  </a:lnTo>
                  <a:lnTo>
                    <a:pt x="545991" y="23813"/>
                  </a:lnTo>
                  <a:lnTo>
                    <a:pt x="501991" y="10787"/>
                  </a:lnTo>
                  <a:lnTo>
                    <a:pt x="456038" y="2748"/>
                  </a:lnTo>
                  <a:lnTo>
                    <a:pt x="4084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30696" y="8744712"/>
              <a:ext cx="606551" cy="527304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3311" y="9555480"/>
            <a:ext cx="862584" cy="862584"/>
          </a:xfrm>
          <a:prstGeom prst="rect">
            <a:avLst/>
          </a:prstGeom>
        </p:spPr>
      </p:pic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81000" y="2124456"/>
          <a:ext cx="6790054" cy="5466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1375"/>
                <a:gridCol w="4928870"/>
                <a:gridCol w="1019809"/>
              </a:tblGrid>
              <a:tr h="639445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61290" marR="154305" indent="254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01.06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внука.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Мероприятие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Международному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Дню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защиты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детей.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2514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02.06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Клуб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любителей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вязания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«Веселые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петельки».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«Школа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здорового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мозга».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Нейрогимнастика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пожилых.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803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«Телефонная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атака».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Беседа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защите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от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телефонных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мошенников.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61087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Пушкинский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русского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языка.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25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социального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работника.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История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и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становление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социальной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помощи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России.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09.06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Международный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друзей.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Встреча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за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чаепитием.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Индивидуальное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консультирование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по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пенсионным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социальным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вопросам.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420268" y="8845016"/>
            <a:ext cx="3190240" cy="171577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>
              <a:lnSpc>
                <a:spcPct val="76100"/>
              </a:lnSpc>
              <a:spcBef>
                <a:spcPts val="229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5240">
              <a:lnSpc>
                <a:spcPts val="1490"/>
              </a:lnSpc>
              <a:spcBef>
                <a:spcPts val="86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5240" marR="278765">
              <a:lnSpc>
                <a:spcPct val="86600"/>
              </a:lnSpc>
              <a:spcBef>
                <a:spcPts val="1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г.Благодарный,</a:t>
            </a:r>
            <a:r>
              <a:rPr sz="13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ул.Вокзальная,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23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8(86549)2-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40-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12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Дырина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И.В.,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Иванова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С.И.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34741" y="9577455"/>
            <a:ext cx="882650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95250">
              <a:lnSpc>
                <a:spcPts val="8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72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05"/>
              </a:lnSpc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790"/>
              </a:lnSpc>
              <a:spcBef>
                <a:spcPts val="90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4848936" y="298348"/>
            <a:ext cx="2303780" cy="779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2970"/>
              </a:lnSpc>
              <a:spcBef>
                <a:spcPts val="100"/>
              </a:spcBef>
            </a:pPr>
            <a:r>
              <a:rPr spc="-10" dirty="0"/>
              <a:t>МЕРОПРИЯТИЯ</a:t>
            </a:r>
          </a:p>
          <a:p>
            <a:pPr marR="8255" algn="r">
              <a:lnSpc>
                <a:spcPts val="2970"/>
              </a:lnSpc>
            </a:pPr>
            <a:r>
              <a:rPr dirty="0"/>
              <a:t>НА</a:t>
            </a:r>
            <a:r>
              <a:rPr spc="-5" dirty="0"/>
              <a:t> </a:t>
            </a:r>
            <a:r>
              <a:rPr spc="-20" dirty="0"/>
              <a:t>ИЮНЬ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41363" y="984148"/>
            <a:ext cx="71183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84512" y="1632752"/>
            <a:ext cx="44665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0955" marR="5080" indent="-1278890">
              <a:lnSpc>
                <a:spcPct val="112500"/>
              </a:lnSpc>
              <a:spcBef>
                <a:spcPts val="100"/>
              </a:spcBef>
            </a:pP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</a:t>
            </a:r>
            <a:r>
              <a:rPr sz="1600" b="1" spc="-2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58595B"/>
                </a:solidFill>
                <a:latin typeface="Calibri"/>
                <a:cs typeface="Calibri"/>
              </a:rPr>
              <a:t>08:00-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17:00,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5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5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15:45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968" y="210312"/>
            <a:ext cx="850391" cy="963168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548383" y="533400"/>
            <a:ext cx="1487805" cy="668020"/>
            <a:chOff x="1548383" y="533400"/>
            <a:chExt cx="1487805" cy="668020"/>
          </a:xfrm>
        </p:grpSpPr>
        <p:sp>
          <p:nvSpPr>
            <p:cNvPr id="7" name="object 7"/>
            <p:cNvSpPr/>
            <p:nvPr/>
          </p:nvSpPr>
          <p:spPr>
            <a:xfrm>
              <a:off x="1578864" y="539622"/>
              <a:ext cx="631190" cy="184150"/>
            </a:xfrm>
            <a:custGeom>
              <a:avLst/>
              <a:gdLst/>
              <a:ahLst/>
              <a:cxnLst/>
              <a:rect l="l" t="t" r="r" b="b"/>
              <a:pathLst>
                <a:path w="631189" h="184150">
                  <a:moveTo>
                    <a:pt x="149352" y="130810"/>
                  </a:moveTo>
                  <a:lnTo>
                    <a:pt x="126492" y="130810"/>
                  </a:lnTo>
                  <a:lnTo>
                    <a:pt x="126492" y="0"/>
                  </a:lnTo>
                  <a:lnTo>
                    <a:pt x="105156" y="0"/>
                  </a:lnTo>
                  <a:lnTo>
                    <a:pt x="105156" y="130810"/>
                  </a:lnTo>
                  <a:lnTo>
                    <a:pt x="21336" y="130810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130810"/>
                  </a:lnTo>
                  <a:lnTo>
                    <a:pt x="0" y="151130"/>
                  </a:lnTo>
                  <a:lnTo>
                    <a:pt x="129540" y="151130"/>
                  </a:lnTo>
                  <a:lnTo>
                    <a:pt x="129540" y="184150"/>
                  </a:lnTo>
                  <a:lnTo>
                    <a:pt x="149352" y="184150"/>
                  </a:lnTo>
                  <a:lnTo>
                    <a:pt x="149352" y="151130"/>
                  </a:lnTo>
                  <a:lnTo>
                    <a:pt x="149352" y="130810"/>
                  </a:lnTo>
                  <a:close/>
                </a:path>
                <a:path w="631189" h="184150">
                  <a:moveTo>
                    <a:pt x="295656" y="130810"/>
                  </a:moveTo>
                  <a:lnTo>
                    <a:pt x="207264" y="130810"/>
                  </a:lnTo>
                  <a:lnTo>
                    <a:pt x="207264" y="83820"/>
                  </a:lnTo>
                  <a:lnTo>
                    <a:pt x="283464" y="83820"/>
                  </a:lnTo>
                  <a:lnTo>
                    <a:pt x="283464" y="63500"/>
                  </a:lnTo>
                  <a:lnTo>
                    <a:pt x="207264" y="63500"/>
                  </a:lnTo>
                  <a:lnTo>
                    <a:pt x="207264" y="17780"/>
                  </a:lnTo>
                  <a:lnTo>
                    <a:pt x="292608" y="17780"/>
                  </a:lnTo>
                  <a:lnTo>
                    <a:pt x="292608" y="0"/>
                  </a:lnTo>
                  <a:lnTo>
                    <a:pt x="185928" y="0"/>
                  </a:lnTo>
                  <a:lnTo>
                    <a:pt x="185928" y="17780"/>
                  </a:lnTo>
                  <a:lnTo>
                    <a:pt x="185928" y="63500"/>
                  </a:lnTo>
                  <a:lnTo>
                    <a:pt x="185928" y="83820"/>
                  </a:lnTo>
                  <a:lnTo>
                    <a:pt x="185928" y="130810"/>
                  </a:lnTo>
                  <a:lnTo>
                    <a:pt x="185928" y="151130"/>
                  </a:lnTo>
                  <a:lnTo>
                    <a:pt x="295656" y="151130"/>
                  </a:lnTo>
                  <a:lnTo>
                    <a:pt x="295656" y="130810"/>
                  </a:lnTo>
                  <a:close/>
                </a:path>
                <a:path w="631189" h="184150">
                  <a:moveTo>
                    <a:pt x="470916" y="0"/>
                  </a:moveTo>
                  <a:lnTo>
                    <a:pt x="449580" y="0"/>
                  </a:lnTo>
                  <a:lnTo>
                    <a:pt x="449580" y="63500"/>
                  </a:lnTo>
                  <a:lnTo>
                    <a:pt x="362712" y="63500"/>
                  </a:lnTo>
                  <a:lnTo>
                    <a:pt x="362712" y="0"/>
                  </a:lnTo>
                  <a:lnTo>
                    <a:pt x="341376" y="0"/>
                  </a:lnTo>
                  <a:lnTo>
                    <a:pt x="341376" y="63500"/>
                  </a:lnTo>
                  <a:lnTo>
                    <a:pt x="341376" y="83820"/>
                  </a:lnTo>
                  <a:lnTo>
                    <a:pt x="341376" y="149860"/>
                  </a:lnTo>
                  <a:lnTo>
                    <a:pt x="362712" y="149860"/>
                  </a:lnTo>
                  <a:lnTo>
                    <a:pt x="362712" y="83820"/>
                  </a:lnTo>
                  <a:lnTo>
                    <a:pt x="449580" y="83820"/>
                  </a:lnTo>
                  <a:lnTo>
                    <a:pt x="449580" y="149860"/>
                  </a:lnTo>
                  <a:lnTo>
                    <a:pt x="470916" y="149860"/>
                  </a:lnTo>
                  <a:lnTo>
                    <a:pt x="470916" y="83820"/>
                  </a:lnTo>
                  <a:lnTo>
                    <a:pt x="470916" y="63500"/>
                  </a:lnTo>
                  <a:lnTo>
                    <a:pt x="470916" y="0"/>
                  </a:lnTo>
                  <a:close/>
                </a:path>
                <a:path w="631189" h="184150">
                  <a:moveTo>
                    <a:pt x="630936" y="0"/>
                  </a:moveTo>
                  <a:lnTo>
                    <a:pt x="507492" y="0"/>
                  </a:lnTo>
                  <a:lnTo>
                    <a:pt x="507492" y="17780"/>
                  </a:lnTo>
                  <a:lnTo>
                    <a:pt x="559308" y="17780"/>
                  </a:lnTo>
                  <a:lnTo>
                    <a:pt x="559308" y="151130"/>
                  </a:lnTo>
                  <a:lnTo>
                    <a:pt x="580644" y="151130"/>
                  </a:lnTo>
                  <a:lnTo>
                    <a:pt x="580644" y="17780"/>
                  </a:lnTo>
                  <a:lnTo>
                    <a:pt x="630936" y="17780"/>
                  </a:lnTo>
                  <a:lnTo>
                    <a:pt x="630936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48383" y="533400"/>
              <a:ext cx="822960" cy="3962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20240" y="775715"/>
              <a:ext cx="523240" cy="183515"/>
            </a:xfrm>
            <a:custGeom>
              <a:avLst/>
              <a:gdLst/>
              <a:ahLst/>
              <a:cxnLst/>
              <a:rect l="l" t="t" r="r" b="b"/>
              <a:pathLst>
                <a:path w="523239" h="183515">
                  <a:moveTo>
                    <a:pt x="105156" y="0"/>
                  </a:moveTo>
                  <a:lnTo>
                    <a:pt x="83820" y="0"/>
                  </a:lnTo>
                  <a:lnTo>
                    <a:pt x="83820" y="131064"/>
                  </a:lnTo>
                  <a:lnTo>
                    <a:pt x="105156" y="131064"/>
                  </a:lnTo>
                  <a:lnTo>
                    <a:pt x="105156" y="0"/>
                  </a:lnTo>
                  <a:close/>
                </a:path>
                <a:path w="523239" h="183515">
                  <a:moveTo>
                    <a:pt x="210312" y="132207"/>
                  </a:moveTo>
                  <a:lnTo>
                    <a:pt x="187452" y="132207"/>
                  </a:lnTo>
                  <a:lnTo>
                    <a:pt x="187452" y="127"/>
                  </a:lnTo>
                  <a:lnTo>
                    <a:pt x="167640" y="127"/>
                  </a:lnTo>
                  <a:lnTo>
                    <a:pt x="167640" y="132207"/>
                  </a:lnTo>
                  <a:lnTo>
                    <a:pt x="21336" y="132207"/>
                  </a:lnTo>
                  <a:lnTo>
                    <a:pt x="21336" y="127"/>
                  </a:lnTo>
                  <a:lnTo>
                    <a:pt x="0" y="127"/>
                  </a:lnTo>
                  <a:lnTo>
                    <a:pt x="0" y="132207"/>
                  </a:lnTo>
                  <a:lnTo>
                    <a:pt x="0" y="149987"/>
                  </a:lnTo>
                  <a:lnTo>
                    <a:pt x="190500" y="149987"/>
                  </a:lnTo>
                  <a:lnTo>
                    <a:pt x="190500" y="183007"/>
                  </a:lnTo>
                  <a:lnTo>
                    <a:pt x="210312" y="183007"/>
                  </a:lnTo>
                  <a:lnTo>
                    <a:pt x="210312" y="149987"/>
                  </a:lnTo>
                  <a:lnTo>
                    <a:pt x="210312" y="132207"/>
                  </a:lnTo>
                  <a:close/>
                </a:path>
                <a:path w="523239" h="183515">
                  <a:moveTo>
                    <a:pt x="352044" y="130937"/>
                  </a:moveTo>
                  <a:lnTo>
                    <a:pt x="265176" y="130937"/>
                  </a:lnTo>
                  <a:lnTo>
                    <a:pt x="265176" y="83947"/>
                  </a:lnTo>
                  <a:lnTo>
                    <a:pt x="339852" y="83947"/>
                  </a:lnTo>
                  <a:lnTo>
                    <a:pt x="339852" y="63627"/>
                  </a:lnTo>
                  <a:lnTo>
                    <a:pt x="265176" y="63627"/>
                  </a:lnTo>
                  <a:lnTo>
                    <a:pt x="265176" y="17907"/>
                  </a:lnTo>
                  <a:lnTo>
                    <a:pt x="348996" y="17907"/>
                  </a:lnTo>
                  <a:lnTo>
                    <a:pt x="348996" y="127"/>
                  </a:lnTo>
                  <a:lnTo>
                    <a:pt x="243840" y="127"/>
                  </a:lnTo>
                  <a:lnTo>
                    <a:pt x="243840" y="17907"/>
                  </a:lnTo>
                  <a:lnTo>
                    <a:pt x="243840" y="63627"/>
                  </a:lnTo>
                  <a:lnTo>
                    <a:pt x="243840" y="83947"/>
                  </a:lnTo>
                  <a:lnTo>
                    <a:pt x="243840" y="130937"/>
                  </a:lnTo>
                  <a:lnTo>
                    <a:pt x="243840" y="151257"/>
                  </a:lnTo>
                  <a:lnTo>
                    <a:pt x="352044" y="151257"/>
                  </a:lnTo>
                  <a:lnTo>
                    <a:pt x="352044" y="130937"/>
                  </a:lnTo>
                  <a:close/>
                </a:path>
                <a:path w="523239" h="183515">
                  <a:moveTo>
                    <a:pt x="522732" y="127"/>
                  </a:moveTo>
                  <a:lnTo>
                    <a:pt x="501396" y="127"/>
                  </a:lnTo>
                  <a:lnTo>
                    <a:pt x="501396" y="66167"/>
                  </a:lnTo>
                  <a:lnTo>
                    <a:pt x="414528" y="66167"/>
                  </a:lnTo>
                  <a:lnTo>
                    <a:pt x="414528" y="127"/>
                  </a:lnTo>
                  <a:lnTo>
                    <a:pt x="393192" y="127"/>
                  </a:lnTo>
                  <a:lnTo>
                    <a:pt x="393192" y="66167"/>
                  </a:lnTo>
                  <a:lnTo>
                    <a:pt x="393192" y="83947"/>
                  </a:lnTo>
                  <a:lnTo>
                    <a:pt x="393192" y="149987"/>
                  </a:lnTo>
                  <a:lnTo>
                    <a:pt x="414528" y="149987"/>
                  </a:lnTo>
                  <a:lnTo>
                    <a:pt x="414528" y="83947"/>
                  </a:lnTo>
                  <a:lnTo>
                    <a:pt x="501396" y="83947"/>
                  </a:lnTo>
                  <a:lnTo>
                    <a:pt x="501396" y="149987"/>
                  </a:lnTo>
                  <a:lnTo>
                    <a:pt x="522732" y="149987"/>
                  </a:lnTo>
                  <a:lnTo>
                    <a:pt x="522732" y="83947"/>
                  </a:lnTo>
                  <a:lnTo>
                    <a:pt x="522732" y="66167"/>
                  </a:lnTo>
                  <a:lnTo>
                    <a:pt x="522732" y="127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8383" y="771144"/>
              <a:ext cx="1237488" cy="429768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496312" y="1014602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684" y="0"/>
                  </a:moveTo>
                  <a:lnTo>
                    <a:pt x="103632" y="0"/>
                  </a:lnTo>
                  <a:lnTo>
                    <a:pt x="103632" y="59690"/>
                  </a:lnTo>
                  <a:lnTo>
                    <a:pt x="35052" y="59690"/>
                  </a:lnTo>
                  <a:lnTo>
                    <a:pt x="3505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90170"/>
                  </a:lnTo>
                  <a:lnTo>
                    <a:pt x="0" y="151130"/>
                  </a:lnTo>
                  <a:lnTo>
                    <a:pt x="35052" y="151130"/>
                  </a:lnTo>
                  <a:lnTo>
                    <a:pt x="35052" y="90170"/>
                  </a:lnTo>
                  <a:lnTo>
                    <a:pt x="103632" y="90170"/>
                  </a:lnTo>
                  <a:lnTo>
                    <a:pt x="103632" y="151130"/>
                  </a:lnTo>
                  <a:lnTo>
                    <a:pt x="138684" y="151130"/>
                  </a:lnTo>
                  <a:lnTo>
                    <a:pt x="138684" y="90170"/>
                  </a:lnTo>
                  <a:lnTo>
                    <a:pt x="138684" y="59690"/>
                  </a:lnTo>
                  <a:lnTo>
                    <a:pt x="138684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5663" y="1005840"/>
              <a:ext cx="390144" cy="195072"/>
            </a:xfrm>
            <a:prstGeom prst="rect">
              <a:avLst/>
            </a:prstGeom>
          </p:spPr>
        </p:pic>
      </p:grpSp>
      <p:grpSp>
        <p:nvGrpSpPr>
          <p:cNvPr id="13" name="object 13"/>
          <p:cNvGrpSpPr/>
          <p:nvPr/>
        </p:nvGrpSpPr>
        <p:grpSpPr>
          <a:xfrm>
            <a:off x="6227064" y="8601456"/>
            <a:ext cx="815340" cy="815340"/>
            <a:chOff x="6227064" y="8601456"/>
            <a:chExt cx="815340" cy="815340"/>
          </a:xfrm>
        </p:grpSpPr>
        <p:sp>
          <p:nvSpPr>
            <p:cNvPr id="14" name="object 14"/>
            <p:cNvSpPr/>
            <p:nvPr/>
          </p:nvSpPr>
          <p:spPr>
            <a:xfrm>
              <a:off x="6227064" y="8601456"/>
              <a:ext cx="815340" cy="815340"/>
            </a:xfrm>
            <a:custGeom>
              <a:avLst/>
              <a:gdLst/>
              <a:ahLst/>
              <a:cxnLst/>
              <a:rect l="l" t="t" r="r" b="b"/>
              <a:pathLst>
                <a:path w="815340" h="815340">
                  <a:moveTo>
                    <a:pt x="408432" y="0"/>
                  </a:moveTo>
                  <a:lnTo>
                    <a:pt x="360803" y="2748"/>
                  </a:lnTo>
                  <a:lnTo>
                    <a:pt x="314788" y="10787"/>
                  </a:lnTo>
                  <a:lnTo>
                    <a:pt x="270692" y="23813"/>
                  </a:lnTo>
                  <a:lnTo>
                    <a:pt x="228822" y="41516"/>
                  </a:lnTo>
                  <a:lnTo>
                    <a:pt x="189484" y="63592"/>
                  </a:lnTo>
                  <a:lnTo>
                    <a:pt x="152986" y="89733"/>
                  </a:lnTo>
                  <a:lnTo>
                    <a:pt x="119633" y="119634"/>
                  </a:lnTo>
                  <a:lnTo>
                    <a:pt x="89733" y="152986"/>
                  </a:lnTo>
                  <a:lnTo>
                    <a:pt x="63592" y="189484"/>
                  </a:lnTo>
                  <a:lnTo>
                    <a:pt x="41516" y="228822"/>
                  </a:lnTo>
                  <a:lnTo>
                    <a:pt x="23813" y="270692"/>
                  </a:lnTo>
                  <a:lnTo>
                    <a:pt x="10787" y="314788"/>
                  </a:lnTo>
                  <a:lnTo>
                    <a:pt x="2748" y="360803"/>
                  </a:lnTo>
                  <a:lnTo>
                    <a:pt x="0" y="408432"/>
                  </a:lnTo>
                  <a:lnTo>
                    <a:pt x="2748" y="455756"/>
                  </a:lnTo>
                  <a:lnTo>
                    <a:pt x="10787" y="501511"/>
                  </a:lnTo>
                  <a:lnTo>
                    <a:pt x="23813" y="545387"/>
                  </a:lnTo>
                  <a:lnTo>
                    <a:pt x="41516" y="587073"/>
                  </a:lnTo>
                  <a:lnTo>
                    <a:pt x="63592" y="626260"/>
                  </a:lnTo>
                  <a:lnTo>
                    <a:pt x="89733" y="662637"/>
                  </a:lnTo>
                  <a:lnTo>
                    <a:pt x="119634" y="695896"/>
                  </a:lnTo>
                  <a:lnTo>
                    <a:pt x="152986" y="725726"/>
                  </a:lnTo>
                  <a:lnTo>
                    <a:pt x="189484" y="751816"/>
                  </a:lnTo>
                  <a:lnTo>
                    <a:pt x="228822" y="773858"/>
                  </a:lnTo>
                  <a:lnTo>
                    <a:pt x="270692" y="791541"/>
                  </a:lnTo>
                  <a:lnTo>
                    <a:pt x="314788" y="804556"/>
                  </a:lnTo>
                  <a:lnTo>
                    <a:pt x="360803" y="812592"/>
                  </a:lnTo>
                  <a:lnTo>
                    <a:pt x="408432" y="815340"/>
                  </a:lnTo>
                  <a:lnTo>
                    <a:pt x="456038" y="812592"/>
                  </a:lnTo>
                  <a:lnTo>
                    <a:pt x="501991" y="804556"/>
                  </a:lnTo>
                  <a:lnTo>
                    <a:pt x="545991" y="791541"/>
                  </a:lnTo>
                  <a:lnTo>
                    <a:pt x="587739" y="773858"/>
                  </a:lnTo>
                  <a:lnTo>
                    <a:pt x="626934" y="751816"/>
                  </a:lnTo>
                  <a:lnTo>
                    <a:pt x="663277" y="725726"/>
                  </a:lnTo>
                  <a:lnTo>
                    <a:pt x="696467" y="695896"/>
                  </a:lnTo>
                  <a:lnTo>
                    <a:pt x="726205" y="662637"/>
                  </a:lnTo>
                  <a:lnTo>
                    <a:pt x="752191" y="626260"/>
                  </a:lnTo>
                  <a:lnTo>
                    <a:pt x="774125" y="587073"/>
                  </a:lnTo>
                  <a:lnTo>
                    <a:pt x="791706" y="545387"/>
                  </a:lnTo>
                  <a:lnTo>
                    <a:pt x="804636" y="501511"/>
                  </a:lnTo>
                  <a:lnTo>
                    <a:pt x="812614" y="455756"/>
                  </a:lnTo>
                  <a:lnTo>
                    <a:pt x="815339" y="408432"/>
                  </a:lnTo>
                  <a:lnTo>
                    <a:pt x="812614" y="360803"/>
                  </a:lnTo>
                  <a:lnTo>
                    <a:pt x="804636" y="314788"/>
                  </a:lnTo>
                  <a:lnTo>
                    <a:pt x="791706" y="270692"/>
                  </a:lnTo>
                  <a:lnTo>
                    <a:pt x="774125" y="228822"/>
                  </a:lnTo>
                  <a:lnTo>
                    <a:pt x="752191" y="189484"/>
                  </a:lnTo>
                  <a:lnTo>
                    <a:pt x="726205" y="152986"/>
                  </a:lnTo>
                  <a:lnTo>
                    <a:pt x="696467" y="119634"/>
                  </a:lnTo>
                  <a:lnTo>
                    <a:pt x="663277" y="89733"/>
                  </a:lnTo>
                  <a:lnTo>
                    <a:pt x="626934" y="63592"/>
                  </a:lnTo>
                  <a:lnTo>
                    <a:pt x="587739" y="41516"/>
                  </a:lnTo>
                  <a:lnTo>
                    <a:pt x="545991" y="23813"/>
                  </a:lnTo>
                  <a:lnTo>
                    <a:pt x="501991" y="10787"/>
                  </a:lnTo>
                  <a:lnTo>
                    <a:pt x="456038" y="2748"/>
                  </a:lnTo>
                  <a:lnTo>
                    <a:pt x="4084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30696" y="8744712"/>
              <a:ext cx="606551" cy="527304"/>
            </a:xfrm>
            <a:prstGeom prst="rect">
              <a:avLst/>
            </a:prstGeom>
          </p:spPr>
        </p:pic>
      </p:grpSp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3311" y="9555480"/>
            <a:ext cx="862584" cy="862584"/>
          </a:xfrm>
          <a:prstGeom prst="rect">
            <a:avLst/>
          </a:prstGeom>
        </p:spPr>
      </p:pic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381000" y="2196084"/>
          <a:ext cx="6878320" cy="50603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1375"/>
                <a:gridCol w="4797425"/>
                <a:gridCol w="1150620"/>
              </a:tblGrid>
              <a:tr h="676275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226695" marR="220345" indent="26034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11.06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Онлайн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лекция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«Как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сохранить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здоровье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летом?»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(ФП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«Здоровое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долголетие»).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  <a:tabLst>
                          <a:tab pos="726440" algn="l"/>
                          <a:tab pos="1628775" algn="l"/>
                          <a:tab pos="2599690" algn="l"/>
                          <a:tab pos="3856990" algn="l"/>
                          <a:tab pos="4606925" algn="l"/>
                        </a:tabLst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России.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История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праздника,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поэты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о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России.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Территория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настроения.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Настольные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17.06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Просмотр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фильмов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Русского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географического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общества: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«Говорящие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белухами».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18.06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Лекция: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«Обеспечение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санаторно-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курортным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лечением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отдельных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категорий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граждан».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  <a:tabLst>
                          <a:tab pos="1957705" algn="l"/>
                          <a:tab pos="3208020" algn="l"/>
                          <a:tab pos="3804920" algn="l"/>
                        </a:tabLst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Волонтёрство.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Участие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плетении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маскировочных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сетей.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22.06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  <a:tabLst>
                          <a:tab pos="1071245" algn="l"/>
                          <a:tab pos="2019300" algn="l"/>
                          <a:tab pos="2642235" algn="l"/>
                          <a:tab pos="3896360" algn="l"/>
                        </a:tabLst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Онлайн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лекция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РГО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«Знание»: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«Память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пылающих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лет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Путь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Победе».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23.06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Территория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настроения.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Настольные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 txBox="1"/>
          <p:nvPr/>
        </p:nvSpPr>
        <p:spPr>
          <a:xfrm>
            <a:off x="420268" y="8845016"/>
            <a:ext cx="3190240" cy="171577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>
              <a:lnSpc>
                <a:spcPct val="76100"/>
              </a:lnSpc>
              <a:spcBef>
                <a:spcPts val="229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5240">
              <a:lnSpc>
                <a:spcPts val="1490"/>
              </a:lnSpc>
              <a:spcBef>
                <a:spcPts val="86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5240" marR="278765">
              <a:lnSpc>
                <a:spcPct val="86600"/>
              </a:lnSpc>
              <a:spcBef>
                <a:spcPts val="1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г.Благодарный,</a:t>
            </a:r>
            <a:r>
              <a:rPr sz="13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ул.Вокзальная,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23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8(86549)2-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40-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12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Дырина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И.В.,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Иванова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С.И.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334741" y="9577455"/>
            <a:ext cx="882650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95250">
              <a:lnSpc>
                <a:spcPts val="8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72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05"/>
              </a:lnSpc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790"/>
              </a:lnSpc>
              <a:spcBef>
                <a:spcPts val="90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48936" y="298348"/>
            <a:ext cx="230441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ts val="2970"/>
              </a:lnSpc>
              <a:spcBef>
                <a:spcPts val="100"/>
              </a:spcBef>
            </a:pPr>
            <a:r>
              <a:rPr sz="2700" b="1" spc="-10" dirty="0">
                <a:solidFill>
                  <a:srgbClr val="FFFFFF"/>
                </a:solidFill>
                <a:latin typeface="Calibri"/>
                <a:cs typeface="Calibri"/>
              </a:rPr>
              <a:t>МЕРОПРИЯТИЯ</a:t>
            </a:r>
            <a:endParaRPr sz="2700">
              <a:latin typeface="Calibri"/>
              <a:cs typeface="Calibri"/>
            </a:endParaRPr>
          </a:p>
          <a:p>
            <a:pPr marR="8890" algn="r">
              <a:lnSpc>
                <a:spcPts val="2700"/>
              </a:lnSpc>
            </a:pPr>
            <a:r>
              <a:rPr sz="2700" b="1" dirty="0">
                <a:solidFill>
                  <a:srgbClr val="FFFFFF"/>
                </a:solidFill>
                <a:latin typeface="Calibri"/>
                <a:cs typeface="Calibri"/>
              </a:rPr>
              <a:t>НА</a:t>
            </a:r>
            <a:r>
              <a:rPr sz="27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ИЮНЬ</a:t>
            </a:r>
            <a:endParaRPr sz="2700">
              <a:latin typeface="Calibri"/>
              <a:cs typeface="Calibri"/>
            </a:endParaRPr>
          </a:p>
          <a:p>
            <a:pPr marR="5080" algn="r">
              <a:lnSpc>
                <a:spcPts val="2970"/>
              </a:lnSpc>
            </a:pPr>
            <a:r>
              <a:rPr sz="2700" b="1" spc="-20" dirty="0">
                <a:solidFill>
                  <a:srgbClr val="FFFFFF"/>
                </a:solidFill>
                <a:latin typeface="Calibri"/>
                <a:cs typeface="Calibri"/>
              </a:rPr>
              <a:t>2026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97212" y="1727138"/>
            <a:ext cx="4441190" cy="477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515"/>
              </a:lnSpc>
            </a:pP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</a:t>
            </a:r>
            <a:r>
              <a:rPr sz="1600" b="1" spc="-2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30" dirty="0">
                <a:solidFill>
                  <a:srgbClr val="58595B"/>
                </a:solidFill>
                <a:latin typeface="Calibri"/>
                <a:cs typeface="Calibri"/>
              </a:rPr>
              <a:t>08:00-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17:00,</a:t>
            </a:r>
            <a:endParaRPr sz="1600">
              <a:latin typeface="Calibri"/>
              <a:cs typeface="Calibri"/>
            </a:endParaRPr>
          </a:p>
          <a:p>
            <a:pPr marL="635" algn="ctr">
              <a:lnSpc>
                <a:spcPct val="100000"/>
              </a:lnSpc>
              <a:spcBef>
                <a:spcPts val="24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5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5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15:45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5968" y="210312"/>
            <a:ext cx="850391" cy="963168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548383" y="533400"/>
            <a:ext cx="1487805" cy="668020"/>
            <a:chOff x="1548383" y="533400"/>
            <a:chExt cx="1487805" cy="668020"/>
          </a:xfrm>
        </p:grpSpPr>
        <p:sp>
          <p:nvSpPr>
            <p:cNvPr id="6" name="object 6"/>
            <p:cNvSpPr/>
            <p:nvPr/>
          </p:nvSpPr>
          <p:spPr>
            <a:xfrm>
              <a:off x="1578864" y="539622"/>
              <a:ext cx="631190" cy="184150"/>
            </a:xfrm>
            <a:custGeom>
              <a:avLst/>
              <a:gdLst/>
              <a:ahLst/>
              <a:cxnLst/>
              <a:rect l="l" t="t" r="r" b="b"/>
              <a:pathLst>
                <a:path w="631189" h="184150">
                  <a:moveTo>
                    <a:pt x="149352" y="130810"/>
                  </a:moveTo>
                  <a:lnTo>
                    <a:pt x="126492" y="130810"/>
                  </a:lnTo>
                  <a:lnTo>
                    <a:pt x="126492" y="0"/>
                  </a:lnTo>
                  <a:lnTo>
                    <a:pt x="105156" y="0"/>
                  </a:lnTo>
                  <a:lnTo>
                    <a:pt x="105156" y="130810"/>
                  </a:lnTo>
                  <a:lnTo>
                    <a:pt x="21336" y="130810"/>
                  </a:lnTo>
                  <a:lnTo>
                    <a:pt x="21336" y="0"/>
                  </a:lnTo>
                  <a:lnTo>
                    <a:pt x="0" y="0"/>
                  </a:lnTo>
                  <a:lnTo>
                    <a:pt x="0" y="130810"/>
                  </a:lnTo>
                  <a:lnTo>
                    <a:pt x="0" y="151130"/>
                  </a:lnTo>
                  <a:lnTo>
                    <a:pt x="129540" y="151130"/>
                  </a:lnTo>
                  <a:lnTo>
                    <a:pt x="129540" y="184150"/>
                  </a:lnTo>
                  <a:lnTo>
                    <a:pt x="149352" y="184150"/>
                  </a:lnTo>
                  <a:lnTo>
                    <a:pt x="149352" y="151130"/>
                  </a:lnTo>
                  <a:lnTo>
                    <a:pt x="149352" y="130810"/>
                  </a:lnTo>
                  <a:close/>
                </a:path>
                <a:path w="631189" h="184150">
                  <a:moveTo>
                    <a:pt x="295656" y="130810"/>
                  </a:moveTo>
                  <a:lnTo>
                    <a:pt x="207264" y="130810"/>
                  </a:lnTo>
                  <a:lnTo>
                    <a:pt x="207264" y="83820"/>
                  </a:lnTo>
                  <a:lnTo>
                    <a:pt x="283464" y="83820"/>
                  </a:lnTo>
                  <a:lnTo>
                    <a:pt x="283464" y="63500"/>
                  </a:lnTo>
                  <a:lnTo>
                    <a:pt x="207264" y="63500"/>
                  </a:lnTo>
                  <a:lnTo>
                    <a:pt x="207264" y="17780"/>
                  </a:lnTo>
                  <a:lnTo>
                    <a:pt x="292608" y="17780"/>
                  </a:lnTo>
                  <a:lnTo>
                    <a:pt x="292608" y="0"/>
                  </a:lnTo>
                  <a:lnTo>
                    <a:pt x="185928" y="0"/>
                  </a:lnTo>
                  <a:lnTo>
                    <a:pt x="185928" y="17780"/>
                  </a:lnTo>
                  <a:lnTo>
                    <a:pt x="185928" y="63500"/>
                  </a:lnTo>
                  <a:lnTo>
                    <a:pt x="185928" y="83820"/>
                  </a:lnTo>
                  <a:lnTo>
                    <a:pt x="185928" y="130810"/>
                  </a:lnTo>
                  <a:lnTo>
                    <a:pt x="185928" y="151130"/>
                  </a:lnTo>
                  <a:lnTo>
                    <a:pt x="295656" y="151130"/>
                  </a:lnTo>
                  <a:lnTo>
                    <a:pt x="295656" y="130810"/>
                  </a:lnTo>
                  <a:close/>
                </a:path>
                <a:path w="631189" h="184150">
                  <a:moveTo>
                    <a:pt x="470916" y="0"/>
                  </a:moveTo>
                  <a:lnTo>
                    <a:pt x="449580" y="0"/>
                  </a:lnTo>
                  <a:lnTo>
                    <a:pt x="449580" y="63500"/>
                  </a:lnTo>
                  <a:lnTo>
                    <a:pt x="362712" y="63500"/>
                  </a:lnTo>
                  <a:lnTo>
                    <a:pt x="362712" y="0"/>
                  </a:lnTo>
                  <a:lnTo>
                    <a:pt x="341376" y="0"/>
                  </a:lnTo>
                  <a:lnTo>
                    <a:pt x="341376" y="63500"/>
                  </a:lnTo>
                  <a:lnTo>
                    <a:pt x="341376" y="83820"/>
                  </a:lnTo>
                  <a:lnTo>
                    <a:pt x="341376" y="149860"/>
                  </a:lnTo>
                  <a:lnTo>
                    <a:pt x="362712" y="149860"/>
                  </a:lnTo>
                  <a:lnTo>
                    <a:pt x="362712" y="83820"/>
                  </a:lnTo>
                  <a:lnTo>
                    <a:pt x="449580" y="83820"/>
                  </a:lnTo>
                  <a:lnTo>
                    <a:pt x="449580" y="149860"/>
                  </a:lnTo>
                  <a:lnTo>
                    <a:pt x="470916" y="149860"/>
                  </a:lnTo>
                  <a:lnTo>
                    <a:pt x="470916" y="83820"/>
                  </a:lnTo>
                  <a:lnTo>
                    <a:pt x="470916" y="63500"/>
                  </a:lnTo>
                  <a:lnTo>
                    <a:pt x="470916" y="0"/>
                  </a:lnTo>
                  <a:close/>
                </a:path>
                <a:path w="631189" h="184150">
                  <a:moveTo>
                    <a:pt x="630936" y="0"/>
                  </a:moveTo>
                  <a:lnTo>
                    <a:pt x="507492" y="0"/>
                  </a:lnTo>
                  <a:lnTo>
                    <a:pt x="507492" y="17780"/>
                  </a:lnTo>
                  <a:lnTo>
                    <a:pt x="559308" y="17780"/>
                  </a:lnTo>
                  <a:lnTo>
                    <a:pt x="559308" y="151130"/>
                  </a:lnTo>
                  <a:lnTo>
                    <a:pt x="580644" y="151130"/>
                  </a:lnTo>
                  <a:lnTo>
                    <a:pt x="580644" y="17780"/>
                  </a:lnTo>
                  <a:lnTo>
                    <a:pt x="630936" y="17780"/>
                  </a:lnTo>
                  <a:lnTo>
                    <a:pt x="630936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48383" y="533400"/>
              <a:ext cx="822960" cy="39624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1920240" y="775715"/>
              <a:ext cx="523240" cy="183515"/>
            </a:xfrm>
            <a:custGeom>
              <a:avLst/>
              <a:gdLst/>
              <a:ahLst/>
              <a:cxnLst/>
              <a:rect l="l" t="t" r="r" b="b"/>
              <a:pathLst>
                <a:path w="523239" h="183515">
                  <a:moveTo>
                    <a:pt x="105156" y="0"/>
                  </a:moveTo>
                  <a:lnTo>
                    <a:pt x="83820" y="0"/>
                  </a:lnTo>
                  <a:lnTo>
                    <a:pt x="83820" y="131064"/>
                  </a:lnTo>
                  <a:lnTo>
                    <a:pt x="105156" y="131064"/>
                  </a:lnTo>
                  <a:lnTo>
                    <a:pt x="105156" y="0"/>
                  </a:lnTo>
                  <a:close/>
                </a:path>
                <a:path w="523239" h="183515">
                  <a:moveTo>
                    <a:pt x="210312" y="132207"/>
                  </a:moveTo>
                  <a:lnTo>
                    <a:pt x="187452" y="132207"/>
                  </a:lnTo>
                  <a:lnTo>
                    <a:pt x="187452" y="127"/>
                  </a:lnTo>
                  <a:lnTo>
                    <a:pt x="167640" y="127"/>
                  </a:lnTo>
                  <a:lnTo>
                    <a:pt x="167640" y="132207"/>
                  </a:lnTo>
                  <a:lnTo>
                    <a:pt x="21336" y="132207"/>
                  </a:lnTo>
                  <a:lnTo>
                    <a:pt x="21336" y="127"/>
                  </a:lnTo>
                  <a:lnTo>
                    <a:pt x="0" y="127"/>
                  </a:lnTo>
                  <a:lnTo>
                    <a:pt x="0" y="132207"/>
                  </a:lnTo>
                  <a:lnTo>
                    <a:pt x="0" y="149987"/>
                  </a:lnTo>
                  <a:lnTo>
                    <a:pt x="190500" y="149987"/>
                  </a:lnTo>
                  <a:lnTo>
                    <a:pt x="190500" y="183007"/>
                  </a:lnTo>
                  <a:lnTo>
                    <a:pt x="210312" y="183007"/>
                  </a:lnTo>
                  <a:lnTo>
                    <a:pt x="210312" y="149987"/>
                  </a:lnTo>
                  <a:lnTo>
                    <a:pt x="210312" y="132207"/>
                  </a:lnTo>
                  <a:close/>
                </a:path>
                <a:path w="523239" h="183515">
                  <a:moveTo>
                    <a:pt x="352044" y="130937"/>
                  </a:moveTo>
                  <a:lnTo>
                    <a:pt x="265176" y="130937"/>
                  </a:lnTo>
                  <a:lnTo>
                    <a:pt x="265176" y="83947"/>
                  </a:lnTo>
                  <a:lnTo>
                    <a:pt x="339852" y="83947"/>
                  </a:lnTo>
                  <a:lnTo>
                    <a:pt x="339852" y="63627"/>
                  </a:lnTo>
                  <a:lnTo>
                    <a:pt x="265176" y="63627"/>
                  </a:lnTo>
                  <a:lnTo>
                    <a:pt x="265176" y="17907"/>
                  </a:lnTo>
                  <a:lnTo>
                    <a:pt x="348996" y="17907"/>
                  </a:lnTo>
                  <a:lnTo>
                    <a:pt x="348996" y="127"/>
                  </a:lnTo>
                  <a:lnTo>
                    <a:pt x="243840" y="127"/>
                  </a:lnTo>
                  <a:lnTo>
                    <a:pt x="243840" y="17907"/>
                  </a:lnTo>
                  <a:lnTo>
                    <a:pt x="243840" y="63627"/>
                  </a:lnTo>
                  <a:lnTo>
                    <a:pt x="243840" y="83947"/>
                  </a:lnTo>
                  <a:lnTo>
                    <a:pt x="243840" y="130937"/>
                  </a:lnTo>
                  <a:lnTo>
                    <a:pt x="243840" y="151257"/>
                  </a:lnTo>
                  <a:lnTo>
                    <a:pt x="352044" y="151257"/>
                  </a:lnTo>
                  <a:lnTo>
                    <a:pt x="352044" y="130937"/>
                  </a:lnTo>
                  <a:close/>
                </a:path>
                <a:path w="523239" h="183515">
                  <a:moveTo>
                    <a:pt x="522732" y="127"/>
                  </a:moveTo>
                  <a:lnTo>
                    <a:pt x="501396" y="127"/>
                  </a:lnTo>
                  <a:lnTo>
                    <a:pt x="501396" y="66167"/>
                  </a:lnTo>
                  <a:lnTo>
                    <a:pt x="414528" y="66167"/>
                  </a:lnTo>
                  <a:lnTo>
                    <a:pt x="414528" y="127"/>
                  </a:lnTo>
                  <a:lnTo>
                    <a:pt x="393192" y="127"/>
                  </a:lnTo>
                  <a:lnTo>
                    <a:pt x="393192" y="66167"/>
                  </a:lnTo>
                  <a:lnTo>
                    <a:pt x="393192" y="83947"/>
                  </a:lnTo>
                  <a:lnTo>
                    <a:pt x="393192" y="149987"/>
                  </a:lnTo>
                  <a:lnTo>
                    <a:pt x="414528" y="149987"/>
                  </a:lnTo>
                  <a:lnTo>
                    <a:pt x="414528" y="83947"/>
                  </a:lnTo>
                  <a:lnTo>
                    <a:pt x="501396" y="83947"/>
                  </a:lnTo>
                  <a:lnTo>
                    <a:pt x="501396" y="149987"/>
                  </a:lnTo>
                  <a:lnTo>
                    <a:pt x="522732" y="149987"/>
                  </a:lnTo>
                  <a:lnTo>
                    <a:pt x="522732" y="83947"/>
                  </a:lnTo>
                  <a:lnTo>
                    <a:pt x="522732" y="66167"/>
                  </a:lnTo>
                  <a:lnTo>
                    <a:pt x="522732" y="127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8383" y="771144"/>
              <a:ext cx="1237488" cy="42976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496312" y="1014602"/>
              <a:ext cx="139065" cy="151130"/>
            </a:xfrm>
            <a:custGeom>
              <a:avLst/>
              <a:gdLst/>
              <a:ahLst/>
              <a:cxnLst/>
              <a:rect l="l" t="t" r="r" b="b"/>
              <a:pathLst>
                <a:path w="139064" h="151130">
                  <a:moveTo>
                    <a:pt x="138684" y="0"/>
                  </a:moveTo>
                  <a:lnTo>
                    <a:pt x="103632" y="0"/>
                  </a:lnTo>
                  <a:lnTo>
                    <a:pt x="103632" y="59690"/>
                  </a:lnTo>
                  <a:lnTo>
                    <a:pt x="35052" y="59690"/>
                  </a:lnTo>
                  <a:lnTo>
                    <a:pt x="3505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90170"/>
                  </a:lnTo>
                  <a:lnTo>
                    <a:pt x="0" y="151130"/>
                  </a:lnTo>
                  <a:lnTo>
                    <a:pt x="35052" y="151130"/>
                  </a:lnTo>
                  <a:lnTo>
                    <a:pt x="35052" y="90170"/>
                  </a:lnTo>
                  <a:lnTo>
                    <a:pt x="103632" y="90170"/>
                  </a:lnTo>
                  <a:lnTo>
                    <a:pt x="103632" y="151130"/>
                  </a:lnTo>
                  <a:lnTo>
                    <a:pt x="138684" y="151130"/>
                  </a:lnTo>
                  <a:lnTo>
                    <a:pt x="138684" y="90170"/>
                  </a:lnTo>
                  <a:lnTo>
                    <a:pt x="138684" y="59690"/>
                  </a:lnTo>
                  <a:lnTo>
                    <a:pt x="138684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5663" y="1005840"/>
              <a:ext cx="390144" cy="195072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6227064" y="8601456"/>
            <a:ext cx="815340" cy="815340"/>
            <a:chOff x="6227064" y="8601456"/>
            <a:chExt cx="815340" cy="815340"/>
          </a:xfrm>
        </p:grpSpPr>
        <p:sp>
          <p:nvSpPr>
            <p:cNvPr id="13" name="object 13"/>
            <p:cNvSpPr/>
            <p:nvPr/>
          </p:nvSpPr>
          <p:spPr>
            <a:xfrm>
              <a:off x="6227064" y="8601456"/>
              <a:ext cx="815340" cy="815340"/>
            </a:xfrm>
            <a:custGeom>
              <a:avLst/>
              <a:gdLst/>
              <a:ahLst/>
              <a:cxnLst/>
              <a:rect l="l" t="t" r="r" b="b"/>
              <a:pathLst>
                <a:path w="815340" h="815340">
                  <a:moveTo>
                    <a:pt x="408432" y="0"/>
                  </a:moveTo>
                  <a:lnTo>
                    <a:pt x="360803" y="2748"/>
                  </a:lnTo>
                  <a:lnTo>
                    <a:pt x="314788" y="10787"/>
                  </a:lnTo>
                  <a:lnTo>
                    <a:pt x="270692" y="23813"/>
                  </a:lnTo>
                  <a:lnTo>
                    <a:pt x="228822" y="41516"/>
                  </a:lnTo>
                  <a:lnTo>
                    <a:pt x="189484" y="63592"/>
                  </a:lnTo>
                  <a:lnTo>
                    <a:pt x="152986" y="89733"/>
                  </a:lnTo>
                  <a:lnTo>
                    <a:pt x="119633" y="119634"/>
                  </a:lnTo>
                  <a:lnTo>
                    <a:pt x="89733" y="152986"/>
                  </a:lnTo>
                  <a:lnTo>
                    <a:pt x="63592" y="189484"/>
                  </a:lnTo>
                  <a:lnTo>
                    <a:pt x="41516" y="228822"/>
                  </a:lnTo>
                  <a:lnTo>
                    <a:pt x="23813" y="270692"/>
                  </a:lnTo>
                  <a:lnTo>
                    <a:pt x="10787" y="314788"/>
                  </a:lnTo>
                  <a:lnTo>
                    <a:pt x="2748" y="360803"/>
                  </a:lnTo>
                  <a:lnTo>
                    <a:pt x="0" y="408432"/>
                  </a:lnTo>
                  <a:lnTo>
                    <a:pt x="2748" y="455756"/>
                  </a:lnTo>
                  <a:lnTo>
                    <a:pt x="10787" y="501511"/>
                  </a:lnTo>
                  <a:lnTo>
                    <a:pt x="23813" y="545387"/>
                  </a:lnTo>
                  <a:lnTo>
                    <a:pt x="41516" y="587073"/>
                  </a:lnTo>
                  <a:lnTo>
                    <a:pt x="63592" y="626260"/>
                  </a:lnTo>
                  <a:lnTo>
                    <a:pt x="89733" y="662637"/>
                  </a:lnTo>
                  <a:lnTo>
                    <a:pt x="119634" y="695896"/>
                  </a:lnTo>
                  <a:lnTo>
                    <a:pt x="152986" y="725726"/>
                  </a:lnTo>
                  <a:lnTo>
                    <a:pt x="189484" y="751816"/>
                  </a:lnTo>
                  <a:lnTo>
                    <a:pt x="228822" y="773858"/>
                  </a:lnTo>
                  <a:lnTo>
                    <a:pt x="270692" y="791541"/>
                  </a:lnTo>
                  <a:lnTo>
                    <a:pt x="314788" y="804556"/>
                  </a:lnTo>
                  <a:lnTo>
                    <a:pt x="360803" y="812592"/>
                  </a:lnTo>
                  <a:lnTo>
                    <a:pt x="408432" y="815340"/>
                  </a:lnTo>
                  <a:lnTo>
                    <a:pt x="456038" y="812592"/>
                  </a:lnTo>
                  <a:lnTo>
                    <a:pt x="501991" y="804556"/>
                  </a:lnTo>
                  <a:lnTo>
                    <a:pt x="545991" y="791541"/>
                  </a:lnTo>
                  <a:lnTo>
                    <a:pt x="587739" y="773858"/>
                  </a:lnTo>
                  <a:lnTo>
                    <a:pt x="626934" y="751816"/>
                  </a:lnTo>
                  <a:lnTo>
                    <a:pt x="663277" y="725726"/>
                  </a:lnTo>
                  <a:lnTo>
                    <a:pt x="696467" y="695896"/>
                  </a:lnTo>
                  <a:lnTo>
                    <a:pt x="726205" y="662637"/>
                  </a:lnTo>
                  <a:lnTo>
                    <a:pt x="752191" y="626260"/>
                  </a:lnTo>
                  <a:lnTo>
                    <a:pt x="774125" y="587073"/>
                  </a:lnTo>
                  <a:lnTo>
                    <a:pt x="791706" y="545387"/>
                  </a:lnTo>
                  <a:lnTo>
                    <a:pt x="804636" y="501511"/>
                  </a:lnTo>
                  <a:lnTo>
                    <a:pt x="812614" y="455756"/>
                  </a:lnTo>
                  <a:lnTo>
                    <a:pt x="815339" y="408432"/>
                  </a:lnTo>
                  <a:lnTo>
                    <a:pt x="812614" y="360803"/>
                  </a:lnTo>
                  <a:lnTo>
                    <a:pt x="804636" y="314788"/>
                  </a:lnTo>
                  <a:lnTo>
                    <a:pt x="791706" y="270692"/>
                  </a:lnTo>
                  <a:lnTo>
                    <a:pt x="774125" y="228822"/>
                  </a:lnTo>
                  <a:lnTo>
                    <a:pt x="752191" y="189484"/>
                  </a:lnTo>
                  <a:lnTo>
                    <a:pt x="726205" y="152986"/>
                  </a:lnTo>
                  <a:lnTo>
                    <a:pt x="696467" y="119634"/>
                  </a:lnTo>
                  <a:lnTo>
                    <a:pt x="663277" y="89733"/>
                  </a:lnTo>
                  <a:lnTo>
                    <a:pt x="626934" y="63592"/>
                  </a:lnTo>
                  <a:lnTo>
                    <a:pt x="587739" y="41516"/>
                  </a:lnTo>
                  <a:lnTo>
                    <a:pt x="545991" y="23813"/>
                  </a:lnTo>
                  <a:lnTo>
                    <a:pt x="501991" y="10787"/>
                  </a:lnTo>
                  <a:lnTo>
                    <a:pt x="456038" y="2748"/>
                  </a:lnTo>
                  <a:lnTo>
                    <a:pt x="4084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30696" y="8744712"/>
              <a:ext cx="606551" cy="527304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63311" y="9555480"/>
            <a:ext cx="862584" cy="862584"/>
          </a:xfrm>
          <a:prstGeom prst="rect">
            <a:avLst/>
          </a:prstGeom>
        </p:spPr>
      </p:pic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381000" y="1711452"/>
          <a:ext cx="6878320" cy="3506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1375"/>
                <a:gridCol w="4797425"/>
                <a:gridCol w="1150620"/>
              </a:tblGrid>
              <a:tr h="675005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Дата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Мероприятие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226695" marR="220345" indent="26034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Время начала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63944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24.06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14351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Чувашия.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История,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традиции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(к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году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единства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народов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России).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25.06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Территория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хорошего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настроения.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Настольные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игры.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Свободное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общение.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231F20"/>
                          </a:solidFill>
                          <a:latin typeface="Calibri"/>
                          <a:cs typeface="Calibri"/>
                        </a:rPr>
                        <a:t>26.06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27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июня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рождения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банкомата.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Как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безопасно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пользоваться.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29.06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«Школа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здорового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мозга».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Нейрогимнастика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пожилых.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5480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30.06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2039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Всемирный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день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социальных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сетей.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Безопасное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поведение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соцсетях.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10:00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420268" y="8845016"/>
            <a:ext cx="3190240" cy="171577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 marR="5080">
              <a:lnSpc>
                <a:spcPct val="76100"/>
              </a:lnSpc>
              <a:spcBef>
                <a:spcPts val="229"/>
              </a:spcBef>
            </a:pPr>
            <a:r>
              <a:rPr sz="36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600" b="1" spc="-1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600" b="1" spc="-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600">
              <a:latin typeface="Calibri"/>
              <a:cs typeface="Calibri"/>
            </a:endParaRPr>
          </a:p>
          <a:p>
            <a:pPr marL="15240">
              <a:lnSpc>
                <a:spcPts val="1490"/>
              </a:lnSpc>
              <a:spcBef>
                <a:spcPts val="86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>
              <a:latin typeface="Calibri"/>
              <a:cs typeface="Calibri"/>
            </a:endParaRPr>
          </a:p>
          <a:p>
            <a:pPr marL="15240" marR="278765">
              <a:lnSpc>
                <a:spcPct val="86600"/>
              </a:lnSpc>
              <a:spcBef>
                <a:spcPts val="135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г.Благодарный,</a:t>
            </a:r>
            <a:r>
              <a:rPr sz="13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ул.Вокзальная,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23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Контактный</a:t>
            </a:r>
            <a:r>
              <a:rPr sz="13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номер:</a:t>
            </a:r>
            <a:r>
              <a:rPr sz="13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8(86549)2-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40-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12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Дырина</a:t>
            </a:r>
            <a:r>
              <a:rPr sz="13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И.В.,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Иванова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С.И.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34741" y="9577455"/>
            <a:ext cx="882650" cy="63500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95250">
              <a:lnSpc>
                <a:spcPts val="800"/>
              </a:lnSpc>
              <a:spcBef>
                <a:spcPts val="60"/>
              </a:spcBef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72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ts val="805"/>
              </a:lnSpc>
            </a:pP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>
              <a:latin typeface="Calibri"/>
              <a:cs typeface="Calibri"/>
            </a:endParaRPr>
          </a:p>
          <a:p>
            <a:pPr marL="12700" marR="5080">
              <a:lnSpc>
                <a:spcPts val="790"/>
              </a:lnSpc>
              <a:spcBef>
                <a:spcPts val="90"/>
              </a:spcBef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Calibri"/>
                <a:cs typeface="Calibri"/>
              </a:rPr>
              <a:t>Ставропольскому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395</Words>
  <Application>Microsoft Office PowerPoint</Application>
  <PresentationFormat>Произвольный</PresentationFormat>
  <Paragraphs>124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Calibri</vt:lpstr>
      <vt:lpstr>Office Theme</vt:lpstr>
      <vt:lpstr>МЕРОПРИЯТИЯ НА ИЮНЬ</vt:lpstr>
      <vt:lpstr>МЕРОПРИЯТИЯ НА ИЮНЬ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ИЮНЬ</dc:title>
  <dc:creator>Долидзе Марина Владимировна</dc:creator>
  <cp:lastModifiedBy>Долидзе Марина Владимировна</cp:lastModifiedBy>
  <cp:revision>1</cp:revision>
  <dcterms:created xsi:type="dcterms:W3CDTF">2026-05-29T08:34:30Z</dcterms:created>
  <dcterms:modified xsi:type="dcterms:W3CDTF">2026-05-29T08:35:08Z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2026-05-27T00:00:00Z</vt:filetime>
  </property>
  <property fmtid="{D5CDD505-2E9C-101B-9397-08002B2CF9AE}" pid="4" name="LastSaved">
    <vt:filetime>2026-05-29T00:00:00Z</vt:filetime>
  </property>
  <property fmtid="{D5CDD505-2E9C-101B-9397-08002B2CF9AE}" pid="5" name="Producer">
    <vt:lpwstr>Принтер Foxit Reader PDF, версия 6.0.3.0513</vt:lpwstr>
  </property>
</Properties>
</file>