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7556500" cy="10699750"/>
  <p:notesSz cx="75565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6922"/>
            <a:ext cx="6423025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91860"/>
            <a:ext cx="5289550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731755" y="30240"/>
            <a:ext cx="3717366" cy="165563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5841" y="7614008"/>
            <a:ext cx="7343140" cy="3076575"/>
          </a:xfrm>
          <a:custGeom>
            <a:avLst/>
            <a:gdLst/>
            <a:ahLst/>
            <a:cxnLst/>
            <a:rect l="l" t="t" r="r" b="b"/>
            <a:pathLst>
              <a:path w="7343140" h="3076575">
                <a:moveTo>
                  <a:pt x="0" y="0"/>
                </a:moveTo>
                <a:lnTo>
                  <a:pt x="1435" y="3076194"/>
                </a:lnTo>
                <a:lnTo>
                  <a:pt x="7342555" y="3076194"/>
                </a:lnTo>
                <a:lnTo>
                  <a:pt x="7342555" y="1318310"/>
                </a:lnTo>
                <a:lnTo>
                  <a:pt x="5622112" y="1318310"/>
                </a:lnTo>
                <a:lnTo>
                  <a:pt x="5326557" y="1314348"/>
                </a:lnTo>
                <a:lnTo>
                  <a:pt x="5024513" y="1303909"/>
                </a:lnTo>
                <a:lnTo>
                  <a:pt x="4820043" y="1293469"/>
                </a:lnTo>
                <a:lnTo>
                  <a:pt x="4613757" y="1280160"/>
                </a:lnTo>
                <a:lnTo>
                  <a:pt x="4405680" y="1263954"/>
                </a:lnTo>
                <a:lnTo>
                  <a:pt x="4196524" y="1244879"/>
                </a:lnTo>
                <a:lnTo>
                  <a:pt x="3985920" y="1222552"/>
                </a:lnTo>
                <a:lnTo>
                  <a:pt x="3669474" y="1183678"/>
                </a:lnTo>
                <a:lnTo>
                  <a:pt x="3353041" y="1137589"/>
                </a:lnTo>
                <a:lnTo>
                  <a:pt x="3247555" y="1120673"/>
                </a:lnTo>
                <a:lnTo>
                  <a:pt x="3037319" y="1084313"/>
                </a:lnTo>
                <a:lnTo>
                  <a:pt x="2827794" y="1044714"/>
                </a:lnTo>
                <a:lnTo>
                  <a:pt x="2568232" y="990358"/>
                </a:lnTo>
                <a:lnTo>
                  <a:pt x="2413444" y="955433"/>
                </a:lnTo>
                <a:lnTo>
                  <a:pt x="2260079" y="918349"/>
                </a:lnTo>
                <a:lnTo>
                  <a:pt x="2057400" y="866152"/>
                </a:lnTo>
                <a:lnTo>
                  <a:pt x="1906917" y="824395"/>
                </a:lnTo>
                <a:lnTo>
                  <a:pt x="1708912" y="766076"/>
                </a:lnTo>
                <a:lnTo>
                  <a:pt x="1611363" y="735469"/>
                </a:lnTo>
                <a:lnTo>
                  <a:pt x="1514157" y="703795"/>
                </a:lnTo>
                <a:lnTo>
                  <a:pt x="1418043" y="671398"/>
                </a:lnTo>
                <a:lnTo>
                  <a:pt x="1275842" y="620991"/>
                </a:lnTo>
                <a:lnTo>
                  <a:pt x="1182243" y="586435"/>
                </a:lnTo>
                <a:lnTo>
                  <a:pt x="1135799" y="568794"/>
                </a:lnTo>
                <a:lnTo>
                  <a:pt x="997915" y="514070"/>
                </a:lnTo>
                <a:lnTo>
                  <a:pt x="907554" y="476631"/>
                </a:lnTo>
                <a:lnTo>
                  <a:pt x="818273" y="438111"/>
                </a:lnTo>
                <a:lnTo>
                  <a:pt x="774357" y="418668"/>
                </a:lnTo>
                <a:lnTo>
                  <a:pt x="686879" y="378714"/>
                </a:lnTo>
                <a:lnTo>
                  <a:pt x="600837" y="337680"/>
                </a:lnTo>
                <a:lnTo>
                  <a:pt x="515874" y="295910"/>
                </a:lnTo>
                <a:lnTo>
                  <a:pt x="432358" y="253072"/>
                </a:lnTo>
                <a:lnTo>
                  <a:pt x="350278" y="209156"/>
                </a:lnTo>
                <a:lnTo>
                  <a:pt x="270002" y="164515"/>
                </a:lnTo>
                <a:lnTo>
                  <a:pt x="230035" y="141833"/>
                </a:lnTo>
                <a:lnTo>
                  <a:pt x="190792" y="118795"/>
                </a:lnTo>
                <a:lnTo>
                  <a:pt x="113042" y="71996"/>
                </a:lnTo>
                <a:lnTo>
                  <a:pt x="74879" y="48234"/>
                </a:lnTo>
                <a:lnTo>
                  <a:pt x="37084" y="24117"/>
                </a:lnTo>
                <a:lnTo>
                  <a:pt x="0" y="0"/>
                </a:lnTo>
                <a:close/>
              </a:path>
              <a:path w="7343140" h="3076575">
                <a:moveTo>
                  <a:pt x="7342555" y="1200238"/>
                </a:moveTo>
                <a:lnTo>
                  <a:pt x="7195680" y="1222908"/>
                </a:lnTo>
                <a:lnTo>
                  <a:pt x="7119721" y="1233360"/>
                </a:lnTo>
                <a:lnTo>
                  <a:pt x="6963117" y="1252435"/>
                </a:lnTo>
                <a:lnTo>
                  <a:pt x="6882472" y="1261071"/>
                </a:lnTo>
                <a:lnTo>
                  <a:pt x="6717233" y="1276553"/>
                </a:lnTo>
                <a:lnTo>
                  <a:pt x="6546240" y="1289875"/>
                </a:lnTo>
                <a:lnTo>
                  <a:pt x="6370193" y="1300670"/>
                </a:lnTo>
                <a:lnTo>
                  <a:pt x="6189472" y="1308950"/>
                </a:lnTo>
                <a:lnTo>
                  <a:pt x="6004433" y="1314716"/>
                </a:lnTo>
                <a:lnTo>
                  <a:pt x="5815076" y="1317955"/>
                </a:lnTo>
                <a:lnTo>
                  <a:pt x="5718962" y="1318310"/>
                </a:lnTo>
                <a:lnTo>
                  <a:pt x="7342555" y="1318310"/>
                </a:lnTo>
                <a:lnTo>
                  <a:pt x="7342555" y="1200238"/>
                </a:lnTo>
                <a:close/>
              </a:path>
            </a:pathLst>
          </a:custGeom>
          <a:solidFill>
            <a:srgbClr val="4055A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68718" y="8472959"/>
            <a:ext cx="100444" cy="12995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595083" y="8474750"/>
            <a:ext cx="92075" cy="127000"/>
          </a:xfrm>
          <a:custGeom>
            <a:avLst/>
            <a:gdLst/>
            <a:ahLst/>
            <a:cxnLst/>
            <a:rect l="l" t="t" r="r" b="b"/>
            <a:pathLst>
              <a:path w="92075" h="127000">
                <a:moveTo>
                  <a:pt x="91795" y="0"/>
                </a:moveTo>
                <a:lnTo>
                  <a:pt x="0" y="0"/>
                </a:lnTo>
                <a:lnTo>
                  <a:pt x="0" y="20320"/>
                </a:lnTo>
                <a:lnTo>
                  <a:pt x="0" y="58420"/>
                </a:lnTo>
                <a:lnTo>
                  <a:pt x="0" y="78740"/>
                </a:lnTo>
                <a:lnTo>
                  <a:pt x="0" y="127000"/>
                </a:lnTo>
                <a:lnTo>
                  <a:pt x="23037" y="127000"/>
                </a:lnTo>
                <a:lnTo>
                  <a:pt x="23037" y="78740"/>
                </a:lnTo>
                <a:lnTo>
                  <a:pt x="83870" y="78740"/>
                </a:lnTo>
                <a:lnTo>
                  <a:pt x="83870" y="58420"/>
                </a:lnTo>
                <a:lnTo>
                  <a:pt x="23037" y="58420"/>
                </a:lnTo>
                <a:lnTo>
                  <a:pt x="23037" y="20320"/>
                </a:lnTo>
                <a:lnTo>
                  <a:pt x="91795" y="20320"/>
                </a:lnTo>
                <a:lnTo>
                  <a:pt x="917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13155" y="8472959"/>
            <a:ext cx="289445" cy="129959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25994" y="8472959"/>
            <a:ext cx="316445" cy="129959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369796" y="8474763"/>
            <a:ext cx="107276" cy="12636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503362" y="8474763"/>
            <a:ext cx="110159" cy="12815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46573" y="69750"/>
            <a:ext cx="2305050" cy="10273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0626" y="1930325"/>
            <a:ext cx="6877050" cy="60509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50768"/>
            <a:ext cx="2418080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846573" y="69750"/>
            <a:ext cx="2305050" cy="780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970"/>
              </a:lnSpc>
              <a:spcBef>
                <a:spcPts val="100"/>
              </a:spcBef>
            </a:pPr>
            <a:r>
              <a:rPr spc="-10" dirty="0"/>
              <a:t>МЕРОПРИЯТИЯ</a:t>
            </a:r>
          </a:p>
          <a:p>
            <a:pPr marR="5080" algn="r">
              <a:lnSpc>
                <a:spcPts val="2970"/>
              </a:lnSpc>
            </a:pPr>
            <a:r>
              <a:rPr dirty="0"/>
              <a:t>НА</a:t>
            </a:r>
            <a:r>
              <a:rPr spc="-10" dirty="0"/>
              <a:t> </a:t>
            </a:r>
            <a:r>
              <a:rPr spc="-20" dirty="0"/>
              <a:t>ИЮНЬ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37058" y="755906"/>
            <a:ext cx="713740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-20" dirty="0">
                <a:solidFill>
                  <a:srgbClr val="FFFFFF"/>
                </a:solidFill>
                <a:latin typeface="Calibri"/>
                <a:cs typeface="Calibri"/>
              </a:rPr>
              <a:t>2026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0898" y="1581749"/>
            <a:ext cx="63519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Время</a:t>
            </a:r>
            <a:r>
              <a:rPr sz="1600" b="1" spc="-30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A"/>
                </a:solidFill>
                <a:latin typeface="Calibri"/>
                <a:cs typeface="Calibri"/>
              </a:rPr>
              <a:t>работы:</a:t>
            </a:r>
            <a:r>
              <a:rPr sz="1600" b="1" spc="-50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7585A"/>
                </a:solidFill>
                <a:latin typeface="Calibri"/>
                <a:cs typeface="Calibri"/>
              </a:rPr>
              <a:t>понедельник</a:t>
            </a:r>
            <a:r>
              <a:rPr sz="1600" b="1" spc="-2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–</a:t>
            </a:r>
            <a:r>
              <a:rPr sz="1600" b="1" spc="-40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A"/>
                </a:solidFill>
                <a:latin typeface="Calibri"/>
                <a:cs typeface="Calibri"/>
              </a:rPr>
              <a:t>четверг</a:t>
            </a:r>
            <a:r>
              <a:rPr sz="1600" b="1" spc="-5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08:00</a:t>
            </a:r>
            <a:r>
              <a:rPr sz="1600" b="1" spc="-2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–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30" dirty="0">
                <a:solidFill>
                  <a:srgbClr val="57585A"/>
                </a:solidFill>
                <a:latin typeface="Calibri"/>
                <a:cs typeface="Calibri"/>
              </a:rPr>
              <a:t>17:00,</a:t>
            </a:r>
            <a:r>
              <a:rPr sz="1600" b="1" spc="-60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25" dirty="0">
                <a:solidFill>
                  <a:srgbClr val="57585A"/>
                </a:solidFill>
                <a:latin typeface="Calibri"/>
                <a:cs typeface="Calibri"/>
              </a:rPr>
              <a:t>пятница</a:t>
            </a:r>
            <a:r>
              <a:rPr sz="1600" b="1" spc="-60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40" dirty="0">
                <a:solidFill>
                  <a:srgbClr val="57585A"/>
                </a:solidFill>
                <a:latin typeface="Calibri"/>
                <a:cs typeface="Calibri"/>
              </a:rPr>
              <a:t>08:00-15-</a:t>
            </a:r>
            <a:r>
              <a:rPr sz="1600" b="1" spc="-25" dirty="0">
                <a:solidFill>
                  <a:srgbClr val="57585A"/>
                </a:solidFill>
                <a:latin typeface="Calibri"/>
                <a:cs typeface="Calibri"/>
              </a:rPr>
              <a:t>45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2279" y="213844"/>
            <a:ext cx="836637" cy="954354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577162" y="539281"/>
            <a:ext cx="292735" cy="183515"/>
          </a:xfrm>
          <a:custGeom>
            <a:avLst/>
            <a:gdLst/>
            <a:ahLst/>
            <a:cxnLst/>
            <a:rect l="l" t="t" r="r" b="b"/>
            <a:pathLst>
              <a:path w="292735" h="183515">
                <a:moveTo>
                  <a:pt x="124917" y="0"/>
                </a:moveTo>
                <a:lnTo>
                  <a:pt x="104038" y="0"/>
                </a:lnTo>
                <a:lnTo>
                  <a:pt x="104038" y="129959"/>
                </a:lnTo>
                <a:lnTo>
                  <a:pt x="124917" y="129959"/>
                </a:lnTo>
                <a:lnTo>
                  <a:pt x="124917" y="0"/>
                </a:lnTo>
                <a:close/>
              </a:path>
              <a:path w="292735" h="183515">
                <a:moveTo>
                  <a:pt x="147955" y="130048"/>
                </a:moveTo>
                <a:lnTo>
                  <a:pt x="20878" y="130048"/>
                </a:lnTo>
                <a:lnTo>
                  <a:pt x="20878" y="508"/>
                </a:lnTo>
                <a:lnTo>
                  <a:pt x="0" y="508"/>
                </a:lnTo>
                <a:lnTo>
                  <a:pt x="0" y="130048"/>
                </a:lnTo>
                <a:lnTo>
                  <a:pt x="0" y="149098"/>
                </a:lnTo>
                <a:lnTo>
                  <a:pt x="128155" y="149098"/>
                </a:lnTo>
                <a:lnTo>
                  <a:pt x="128155" y="183388"/>
                </a:lnTo>
                <a:lnTo>
                  <a:pt x="147955" y="183388"/>
                </a:lnTo>
                <a:lnTo>
                  <a:pt x="147955" y="149098"/>
                </a:lnTo>
                <a:lnTo>
                  <a:pt x="147955" y="130048"/>
                </a:lnTo>
                <a:close/>
              </a:path>
              <a:path w="292735" h="183515">
                <a:moveTo>
                  <a:pt x="292315" y="130048"/>
                </a:moveTo>
                <a:lnTo>
                  <a:pt x="205562" y="130048"/>
                </a:lnTo>
                <a:lnTo>
                  <a:pt x="205562" y="83058"/>
                </a:lnTo>
                <a:lnTo>
                  <a:pt x="280073" y="83058"/>
                </a:lnTo>
                <a:lnTo>
                  <a:pt x="280073" y="64008"/>
                </a:lnTo>
                <a:lnTo>
                  <a:pt x="205562" y="64008"/>
                </a:lnTo>
                <a:lnTo>
                  <a:pt x="205562" y="18288"/>
                </a:lnTo>
                <a:lnTo>
                  <a:pt x="289077" y="18288"/>
                </a:lnTo>
                <a:lnTo>
                  <a:pt x="289077" y="508"/>
                </a:lnTo>
                <a:lnTo>
                  <a:pt x="184315" y="508"/>
                </a:lnTo>
                <a:lnTo>
                  <a:pt x="184315" y="18288"/>
                </a:lnTo>
                <a:lnTo>
                  <a:pt x="184315" y="64008"/>
                </a:lnTo>
                <a:lnTo>
                  <a:pt x="184315" y="83058"/>
                </a:lnTo>
                <a:lnTo>
                  <a:pt x="184315" y="130048"/>
                </a:lnTo>
                <a:lnTo>
                  <a:pt x="184315" y="149098"/>
                </a:lnTo>
                <a:lnTo>
                  <a:pt x="292315" y="149098"/>
                </a:lnTo>
                <a:lnTo>
                  <a:pt x="292315" y="130048"/>
                </a:lnTo>
                <a:close/>
              </a:path>
            </a:pathLst>
          </a:custGeom>
          <a:solidFill>
            <a:srgbClr val="57585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1917725" y="539790"/>
            <a:ext cx="445134" cy="149225"/>
            <a:chOff x="1917725" y="539790"/>
            <a:chExt cx="445134" cy="149225"/>
          </a:xfrm>
        </p:grpSpPr>
        <p:sp>
          <p:nvSpPr>
            <p:cNvPr id="8" name="object 8"/>
            <p:cNvSpPr/>
            <p:nvPr/>
          </p:nvSpPr>
          <p:spPr>
            <a:xfrm>
              <a:off x="1917725" y="539789"/>
              <a:ext cx="287655" cy="149225"/>
            </a:xfrm>
            <a:custGeom>
              <a:avLst/>
              <a:gdLst/>
              <a:ahLst/>
              <a:cxnLst/>
              <a:rect l="l" t="t" r="r" b="b"/>
              <a:pathLst>
                <a:path w="287655" h="149225">
                  <a:moveTo>
                    <a:pt x="127800" y="83007"/>
                  </a:moveTo>
                  <a:lnTo>
                    <a:pt x="106553" y="83007"/>
                  </a:lnTo>
                  <a:lnTo>
                    <a:pt x="106553" y="147815"/>
                  </a:lnTo>
                  <a:lnTo>
                    <a:pt x="127800" y="147815"/>
                  </a:lnTo>
                  <a:lnTo>
                    <a:pt x="127800" y="83007"/>
                  </a:lnTo>
                  <a:close/>
                </a:path>
                <a:path w="287655" h="149225">
                  <a:moveTo>
                    <a:pt x="127800" y="64770"/>
                  </a:moveTo>
                  <a:lnTo>
                    <a:pt x="21234" y="64770"/>
                  </a:lnTo>
                  <a:lnTo>
                    <a:pt x="21234" y="0"/>
                  </a:lnTo>
                  <a:lnTo>
                    <a:pt x="0" y="0"/>
                  </a:lnTo>
                  <a:lnTo>
                    <a:pt x="0" y="64770"/>
                  </a:lnTo>
                  <a:lnTo>
                    <a:pt x="0" y="82550"/>
                  </a:lnTo>
                  <a:lnTo>
                    <a:pt x="0" y="147320"/>
                  </a:lnTo>
                  <a:lnTo>
                    <a:pt x="21234" y="147320"/>
                  </a:lnTo>
                  <a:lnTo>
                    <a:pt x="21234" y="82550"/>
                  </a:lnTo>
                  <a:lnTo>
                    <a:pt x="127800" y="82550"/>
                  </a:lnTo>
                  <a:lnTo>
                    <a:pt x="127800" y="64770"/>
                  </a:lnTo>
                  <a:close/>
                </a:path>
                <a:path w="287655" h="149225">
                  <a:moveTo>
                    <a:pt x="127800" y="571"/>
                  </a:moveTo>
                  <a:lnTo>
                    <a:pt x="106553" y="571"/>
                  </a:lnTo>
                  <a:lnTo>
                    <a:pt x="106553" y="64287"/>
                  </a:lnTo>
                  <a:lnTo>
                    <a:pt x="127800" y="64287"/>
                  </a:lnTo>
                  <a:lnTo>
                    <a:pt x="127800" y="571"/>
                  </a:lnTo>
                  <a:close/>
                </a:path>
                <a:path w="287655" h="149225">
                  <a:moveTo>
                    <a:pt x="287629" y="215"/>
                  </a:moveTo>
                  <a:lnTo>
                    <a:pt x="164871" y="215"/>
                  </a:lnTo>
                  <a:lnTo>
                    <a:pt x="164871" y="18935"/>
                  </a:lnTo>
                  <a:lnTo>
                    <a:pt x="215633" y="18935"/>
                  </a:lnTo>
                  <a:lnTo>
                    <a:pt x="215633" y="148894"/>
                  </a:lnTo>
                  <a:lnTo>
                    <a:pt x="236512" y="148894"/>
                  </a:lnTo>
                  <a:lnTo>
                    <a:pt x="236512" y="18935"/>
                  </a:lnTo>
                  <a:lnTo>
                    <a:pt x="287629" y="18935"/>
                  </a:lnTo>
                  <a:lnTo>
                    <a:pt x="287629" y="215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44242" y="539993"/>
              <a:ext cx="118440" cy="147243"/>
            </a:xfrm>
            <a:prstGeom prst="rect">
              <a:avLst/>
            </a:prstGeom>
          </p:spPr>
        </p:pic>
      </p:grp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56638" y="774727"/>
            <a:ext cx="156959" cy="150837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1762925" y="776010"/>
            <a:ext cx="675005" cy="180340"/>
            <a:chOff x="1762925" y="776010"/>
            <a:chExt cx="675005" cy="180340"/>
          </a:xfrm>
        </p:grpSpPr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62925" y="776162"/>
              <a:ext cx="119875" cy="147243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917725" y="776009"/>
              <a:ext cx="520065" cy="180340"/>
            </a:xfrm>
            <a:custGeom>
              <a:avLst/>
              <a:gdLst/>
              <a:ahLst/>
              <a:cxnLst/>
              <a:rect l="l" t="t" r="r" b="b"/>
              <a:pathLst>
                <a:path w="520064" h="180340">
                  <a:moveTo>
                    <a:pt x="104038" y="508"/>
                  </a:moveTo>
                  <a:lnTo>
                    <a:pt x="83159" y="508"/>
                  </a:lnTo>
                  <a:lnTo>
                    <a:pt x="83159" y="130467"/>
                  </a:lnTo>
                  <a:lnTo>
                    <a:pt x="104038" y="130467"/>
                  </a:lnTo>
                  <a:lnTo>
                    <a:pt x="104038" y="508"/>
                  </a:lnTo>
                  <a:close/>
                </a:path>
                <a:path w="520064" h="180340">
                  <a:moveTo>
                    <a:pt x="209511" y="130810"/>
                  </a:moveTo>
                  <a:lnTo>
                    <a:pt x="187198" y="130810"/>
                  </a:lnTo>
                  <a:lnTo>
                    <a:pt x="187198" y="508"/>
                  </a:lnTo>
                  <a:lnTo>
                    <a:pt x="166319" y="508"/>
                  </a:lnTo>
                  <a:lnTo>
                    <a:pt x="166319" y="130810"/>
                  </a:lnTo>
                  <a:lnTo>
                    <a:pt x="20878" y="130810"/>
                  </a:lnTo>
                  <a:lnTo>
                    <a:pt x="20878" y="0"/>
                  </a:lnTo>
                  <a:lnTo>
                    <a:pt x="0" y="0"/>
                  </a:lnTo>
                  <a:lnTo>
                    <a:pt x="0" y="130810"/>
                  </a:lnTo>
                  <a:lnTo>
                    <a:pt x="0" y="148590"/>
                  </a:lnTo>
                  <a:lnTo>
                    <a:pt x="190080" y="148590"/>
                  </a:lnTo>
                  <a:lnTo>
                    <a:pt x="190080" y="180340"/>
                  </a:lnTo>
                  <a:lnTo>
                    <a:pt x="209511" y="180340"/>
                  </a:lnTo>
                  <a:lnTo>
                    <a:pt x="209511" y="148590"/>
                  </a:lnTo>
                  <a:lnTo>
                    <a:pt x="209511" y="130810"/>
                  </a:lnTo>
                  <a:close/>
                </a:path>
                <a:path w="520064" h="180340">
                  <a:moveTo>
                    <a:pt x="350989" y="130810"/>
                  </a:moveTo>
                  <a:lnTo>
                    <a:pt x="263880" y="130810"/>
                  </a:lnTo>
                  <a:lnTo>
                    <a:pt x="263880" y="82550"/>
                  </a:lnTo>
                  <a:lnTo>
                    <a:pt x="338759" y="82550"/>
                  </a:lnTo>
                  <a:lnTo>
                    <a:pt x="338759" y="63500"/>
                  </a:lnTo>
                  <a:lnTo>
                    <a:pt x="263880" y="63500"/>
                  </a:lnTo>
                  <a:lnTo>
                    <a:pt x="263880" y="19050"/>
                  </a:lnTo>
                  <a:lnTo>
                    <a:pt x="347751" y="19050"/>
                  </a:lnTo>
                  <a:lnTo>
                    <a:pt x="347751" y="0"/>
                  </a:lnTo>
                  <a:lnTo>
                    <a:pt x="242277" y="0"/>
                  </a:lnTo>
                  <a:lnTo>
                    <a:pt x="242277" y="19050"/>
                  </a:lnTo>
                  <a:lnTo>
                    <a:pt x="242277" y="63500"/>
                  </a:lnTo>
                  <a:lnTo>
                    <a:pt x="242277" y="82550"/>
                  </a:lnTo>
                  <a:lnTo>
                    <a:pt x="242277" y="130810"/>
                  </a:lnTo>
                  <a:lnTo>
                    <a:pt x="242277" y="148590"/>
                  </a:lnTo>
                  <a:lnTo>
                    <a:pt x="350989" y="148590"/>
                  </a:lnTo>
                  <a:lnTo>
                    <a:pt x="350989" y="130810"/>
                  </a:lnTo>
                  <a:close/>
                </a:path>
                <a:path w="520064" h="180340">
                  <a:moveTo>
                    <a:pt x="519836" y="64770"/>
                  </a:moveTo>
                  <a:lnTo>
                    <a:pt x="412559" y="64770"/>
                  </a:lnTo>
                  <a:lnTo>
                    <a:pt x="412559" y="0"/>
                  </a:lnTo>
                  <a:lnTo>
                    <a:pt x="391312" y="0"/>
                  </a:lnTo>
                  <a:lnTo>
                    <a:pt x="391312" y="64770"/>
                  </a:lnTo>
                  <a:lnTo>
                    <a:pt x="391312" y="83820"/>
                  </a:lnTo>
                  <a:lnTo>
                    <a:pt x="391312" y="148590"/>
                  </a:lnTo>
                  <a:lnTo>
                    <a:pt x="412559" y="148590"/>
                  </a:lnTo>
                  <a:lnTo>
                    <a:pt x="412559" y="83820"/>
                  </a:lnTo>
                  <a:lnTo>
                    <a:pt x="498589" y="83820"/>
                  </a:lnTo>
                  <a:lnTo>
                    <a:pt x="498589" y="148475"/>
                  </a:lnTo>
                  <a:lnTo>
                    <a:pt x="519836" y="148475"/>
                  </a:lnTo>
                  <a:lnTo>
                    <a:pt x="519836" y="83820"/>
                  </a:lnTo>
                  <a:lnTo>
                    <a:pt x="519836" y="83312"/>
                  </a:lnTo>
                  <a:lnTo>
                    <a:pt x="519836" y="64770"/>
                  </a:lnTo>
                  <a:close/>
                </a:path>
                <a:path w="520064" h="180340">
                  <a:moveTo>
                    <a:pt x="519836" y="508"/>
                  </a:moveTo>
                  <a:lnTo>
                    <a:pt x="498589" y="508"/>
                  </a:lnTo>
                  <a:lnTo>
                    <a:pt x="498589" y="64236"/>
                  </a:lnTo>
                  <a:lnTo>
                    <a:pt x="519836" y="64236"/>
                  </a:lnTo>
                  <a:lnTo>
                    <a:pt x="519836" y="508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2489034" y="776162"/>
            <a:ext cx="288290" cy="147320"/>
            <a:chOff x="2489034" y="776162"/>
            <a:chExt cx="288290" cy="147320"/>
          </a:xfrm>
        </p:grpSpPr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89034" y="776162"/>
              <a:ext cx="127076" cy="147243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58960" y="776162"/>
              <a:ext cx="118084" cy="147243"/>
            </a:xfrm>
            <a:prstGeom prst="rect">
              <a:avLst/>
            </a:prstGeom>
          </p:spPr>
        </p:pic>
      </p:grpSp>
      <p:grpSp>
        <p:nvGrpSpPr>
          <p:cNvPr id="17" name="object 17"/>
          <p:cNvGrpSpPr/>
          <p:nvPr/>
        </p:nvGrpSpPr>
        <p:grpSpPr>
          <a:xfrm>
            <a:off x="1556638" y="1009449"/>
            <a:ext cx="1470660" cy="185420"/>
            <a:chOff x="1556638" y="1009449"/>
            <a:chExt cx="1470660" cy="185420"/>
          </a:xfrm>
        </p:grpSpPr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56638" y="1016637"/>
              <a:ext cx="140398" cy="152641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25841" y="1016637"/>
              <a:ext cx="161645" cy="152641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917725" y="1009449"/>
              <a:ext cx="357479" cy="18503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300046" y="1016637"/>
              <a:ext cx="161645" cy="152641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2493721" y="1015925"/>
              <a:ext cx="135890" cy="147955"/>
            </a:xfrm>
            <a:custGeom>
              <a:avLst/>
              <a:gdLst/>
              <a:ahLst/>
              <a:cxnLst/>
              <a:rect l="l" t="t" r="r" b="b"/>
              <a:pathLst>
                <a:path w="135889" h="147955">
                  <a:moveTo>
                    <a:pt x="135356" y="58534"/>
                  </a:moveTo>
                  <a:lnTo>
                    <a:pt x="33832" y="58534"/>
                  </a:lnTo>
                  <a:lnTo>
                    <a:pt x="33832" y="114"/>
                  </a:lnTo>
                  <a:lnTo>
                    <a:pt x="0" y="114"/>
                  </a:lnTo>
                  <a:lnTo>
                    <a:pt x="0" y="58534"/>
                  </a:lnTo>
                  <a:lnTo>
                    <a:pt x="0" y="87744"/>
                  </a:lnTo>
                  <a:lnTo>
                    <a:pt x="0" y="147434"/>
                  </a:lnTo>
                  <a:lnTo>
                    <a:pt x="33832" y="147434"/>
                  </a:lnTo>
                  <a:lnTo>
                    <a:pt x="33832" y="87744"/>
                  </a:lnTo>
                  <a:lnTo>
                    <a:pt x="101155" y="87744"/>
                  </a:lnTo>
                  <a:lnTo>
                    <a:pt x="101155" y="147231"/>
                  </a:lnTo>
                  <a:lnTo>
                    <a:pt x="135356" y="147231"/>
                  </a:lnTo>
                  <a:lnTo>
                    <a:pt x="135356" y="87744"/>
                  </a:lnTo>
                  <a:lnTo>
                    <a:pt x="135356" y="87122"/>
                  </a:lnTo>
                  <a:lnTo>
                    <a:pt x="135356" y="58534"/>
                  </a:lnTo>
                  <a:close/>
                </a:path>
                <a:path w="135889" h="147955">
                  <a:moveTo>
                    <a:pt x="135356" y="0"/>
                  </a:moveTo>
                  <a:lnTo>
                    <a:pt x="101155" y="0"/>
                  </a:lnTo>
                  <a:lnTo>
                    <a:pt x="101155" y="58318"/>
                  </a:lnTo>
                  <a:lnTo>
                    <a:pt x="135356" y="58318"/>
                  </a:lnTo>
                  <a:lnTo>
                    <a:pt x="135356" y="0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661475" y="1015557"/>
              <a:ext cx="167398" cy="178561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61640" y="1015557"/>
              <a:ext cx="165595" cy="147243"/>
            </a:xfrm>
            <a:prstGeom prst="rect">
              <a:avLst/>
            </a:prstGeom>
          </p:spPr>
        </p:pic>
      </p:grpSp>
      <p:grpSp>
        <p:nvGrpSpPr>
          <p:cNvPr id="25" name="object 25"/>
          <p:cNvGrpSpPr/>
          <p:nvPr/>
        </p:nvGrpSpPr>
        <p:grpSpPr>
          <a:xfrm>
            <a:off x="6225120" y="8602207"/>
            <a:ext cx="813435" cy="813435"/>
            <a:chOff x="6225120" y="8602207"/>
            <a:chExt cx="813435" cy="813435"/>
          </a:xfrm>
        </p:grpSpPr>
        <p:sp>
          <p:nvSpPr>
            <p:cNvPr id="26" name="object 26"/>
            <p:cNvSpPr/>
            <p:nvPr/>
          </p:nvSpPr>
          <p:spPr>
            <a:xfrm>
              <a:off x="6225120" y="8602207"/>
              <a:ext cx="813435" cy="813435"/>
            </a:xfrm>
            <a:custGeom>
              <a:avLst/>
              <a:gdLst/>
              <a:ahLst/>
              <a:cxnLst/>
              <a:rect l="l" t="t" r="r" b="b"/>
              <a:pathLst>
                <a:path w="813434" h="813434">
                  <a:moveTo>
                    <a:pt x="406438" y="0"/>
                  </a:moveTo>
                  <a:lnTo>
                    <a:pt x="353291" y="3481"/>
                  </a:lnTo>
                  <a:lnTo>
                    <a:pt x="301226" y="13814"/>
                  </a:lnTo>
                  <a:lnTo>
                    <a:pt x="250916" y="30828"/>
                  </a:lnTo>
                  <a:lnTo>
                    <a:pt x="203034" y="54356"/>
                  </a:lnTo>
                  <a:lnTo>
                    <a:pt x="158847" y="83964"/>
                  </a:lnTo>
                  <a:lnTo>
                    <a:pt x="118979" y="118975"/>
                  </a:lnTo>
                  <a:lnTo>
                    <a:pt x="83970" y="158845"/>
                  </a:lnTo>
                  <a:lnTo>
                    <a:pt x="54356" y="203034"/>
                  </a:lnTo>
                  <a:lnTo>
                    <a:pt x="30828" y="250916"/>
                  </a:lnTo>
                  <a:lnTo>
                    <a:pt x="13814" y="301226"/>
                  </a:lnTo>
                  <a:lnTo>
                    <a:pt x="3481" y="353291"/>
                  </a:lnTo>
                  <a:lnTo>
                    <a:pt x="0" y="406438"/>
                  </a:lnTo>
                  <a:lnTo>
                    <a:pt x="3481" y="459573"/>
                  </a:lnTo>
                  <a:lnTo>
                    <a:pt x="13814" y="511598"/>
                  </a:lnTo>
                  <a:lnTo>
                    <a:pt x="30828" y="561802"/>
                  </a:lnTo>
                  <a:lnTo>
                    <a:pt x="54356" y="609472"/>
                  </a:lnTo>
                  <a:lnTo>
                    <a:pt x="83970" y="653873"/>
                  </a:lnTo>
                  <a:lnTo>
                    <a:pt x="118979" y="693850"/>
                  </a:lnTo>
                  <a:lnTo>
                    <a:pt x="158847" y="728900"/>
                  </a:lnTo>
                  <a:lnTo>
                    <a:pt x="203034" y="758520"/>
                  </a:lnTo>
                  <a:lnTo>
                    <a:pt x="250916" y="782047"/>
                  </a:lnTo>
                  <a:lnTo>
                    <a:pt x="301226" y="799061"/>
                  </a:lnTo>
                  <a:lnTo>
                    <a:pt x="353291" y="809394"/>
                  </a:lnTo>
                  <a:lnTo>
                    <a:pt x="406438" y="812876"/>
                  </a:lnTo>
                  <a:lnTo>
                    <a:pt x="459579" y="809394"/>
                  </a:lnTo>
                  <a:lnTo>
                    <a:pt x="511603" y="799061"/>
                  </a:lnTo>
                  <a:lnTo>
                    <a:pt x="561803" y="782047"/>
                  </a:lnTo>
                  <a:lnTo>
                    <a:pt x="609473" y="758520"/>
                  </a:lnTo>
                  <a:lnTo>
                    <a:pt x="653874" y="728900"/>
                  </a:lnTo>
                  <a:lnTo>
                    <a:pt x="693854" y="693850"/>
                  </a:lnTo>
                  <a:lnTo>
                    <a:pt x="728905" y="653873"/>
                  </a:lnTo>
                  <a:lnTo>
                    <a:pt x="758520" y="609472"/>
                  </a:lnTo>
                  <a:lnTo>
                    <a:pt x="782047" y="561802"/>
                  </a:lnTo>
                  <a:lnTo>
                    <a:pt x="799061" y="511598"/>
                  </a:lnTo>
                  <a:lnTo>
                    <a:pt x="809394" y="459573"/>
                  </a:lnTo>
                  <a:lnTo>
                    <a:pt x="812876" y="406438"/>
                  </a:lnTo>
                  <a:lnTo>
                    <a:pt x="809394" y="353291"/>
                  </a:lnTo>
                  <a:lnTo>
                    <a:pt x="799061" y="301226"/>
                  </a:lnTo>
                  <a:lnTo>
                    <a:pt x="782047" y="250916"/>
                  </a:lnTo>
                  <a:lnTo>
                    <a:pt x="758520" y="203034"/>
                  </a:lnTo>
                  <a:lnTo>
                    <a:pt x="728905" y="158845"/>
                  </a:lnTo>
                  <a:lnTo>
                    <a:pt x="693854" y="118975"/>
                  </a:lnTo>
                  <a:lnTo>
                    <a:pt x="653874" y="83964"/>
                  </a:lnTo>
                  <a:lnTo>
                    <a:pt x="609473" y="54356"/>
                  </a:lnTo>
                  <a:lnTo>
                    <a:pt x="561803" y="30828"/>
                  </a:lnTo>
                  <a:lnTo>
                    <a:pt x="511603" y="13814"/>
                  </a:lnTo>
                  <a:lnTo>
                    <a:pt x="459579" y="3481"/>
                  </a:lnTo>
                  <a:lnTo>
                    <a:pt x="4064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332397" y="8751610"/>
              <a:ext cx="598678" cy="513715"/>
            </a:xfrm>
            <a:prstGeom prst="rect">
              <a:avLst/>
            </a:prstGeom>
          </p:spPr>
        </p:pic>
      </p:grpSp>
      <p:pic>
        <p:nvPicPr>
          <p:cNvPr id="28" name="object 2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160594" y="9557996"/>
            <a:ext cx="859320" cy="859320"/>
          </a:xfrm>
          <a:prstGeom prst="rect">
            <a:avLst/>
          </a:prstGeom>
        </p:spPr>
      </p:pic>
      <p:graphicFrame>
        <p:nvGraphicFramePr>
          <p:cNvPr id="29" name="object 29"/>
          <p:cNvGraphicFramePr>
            <a:graphicFrameLocks noGrp="1"/>
          </p:cNvGraphicFramePr>
          <p:nvPr/>
        </p:nvGraphicFramePr>
        <p:xfrm>
          <a:off x="378726" y="1930325"/>
          <a:ext cx="6790687" cy="6050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2644"/>
                <a:gridCol w="4796789"/>
                <a:gridCol w="1151254"/>
              </a:tblGrid>
              <a:tr h="551815">
                <a:tc>
                  <a:txBody>
                    <a:bodyPr/>
                    <a:lstStyle/>
                    <a:p>
                      <a:pPr marR="205740" algn="r">
                        <a:lnSpc>
                          <a:spcPts val="2075"/>
                        </a:lnSpc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Дата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Мероприятие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marL="227965" marR="220345" indent="27305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Время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начала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</a:tr>
              <a:tr h="624840">
                <a:tc>
                  <a:txBody>
                    <a:bodyPr/>
                    <a:lstStyle/>
                    <a:p>
                      <a:pPr marR="227329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01.06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652145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spc="-1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Мероприятие,</a:t>
                      </a:r>
                      <a:r>
                        <a:rPr sz="1800" spc="-4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посвященное</a:t>
                      </a:r>
                      <a:r>
                        <a:rPr sz="1800" spc="-35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Дню</a:t>
                      </a:r>
                      <a:r>
                        <a:rPr sz="1800" spc="-4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защиты детей.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</a:tr>
              <a:tr h="781685">
                <a:tc>
                  <a:txBody>
                    <a:bodyPr/>
                    <a:lstStyle/>
                    <a:p>
                      <a:pPr marR="227329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02.06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6995" algn="just">
                        <a:lnSpc>
                          <a:spcPts val="1810"/>
                        </a:lnSpc>
                        <a:spcBef>
                          <a:spcPts val="265"/>
                        </a:spcBef>
                        <a:tabLst>
                          <a:tab pos="1583690" algn="l"/>
                          <a:tab pos="3241675" algn="l"/>
                        </a:tabLst>
                      </a:pPr>
                      <a:r>
                        <a:rPr sz="180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Круглый</a:t>
                      </a:r>
                      <a:r>
                        <a:rPr sz="1800" spc="495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   </a:t>
                      </a:r>
                      <a:r>
                        <a:rPr sz="180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стол</a:t>
                      </a:r>
                      <a:r>
                        <a:rPr sz="1800" spc="495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   </a:t>
                      </a:r>
                      <a:r>
                        <a:rPr sz="180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по</a:t>
                      </a:r>
                      <a:r>
                        <a:rPr sz="1800" spc="49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   </a:t>
                      </a:r>
                      <a:r>
                        <a:rPr sz="1800" spc="-2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социально-</a:t>
                      </a:r>
                      <a:r>
                        <a:rPr sz="1800" spc="-1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правовым вопросам</a:t>
                      </a:r>
                      <a:r>
                        <a:rPr sz="180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1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«Цифровое</a:t>
                      </a:r>
                      <a:r>
                        <a:rPr sz="180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2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удостоверение </a:t>
                      </a:r>
                      <a:r>
                        <a:rPr sz="1800" spc="-1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пенсионера».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</a:tr>
              <a:tr h="551815">
                <a:tc>
                  <a:txBody>
                    <a:bodyPr/>
                    <a:lstStyle/>
                    <a:p>
                      <a:pPr marR="222250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03.06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99390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Волонтерская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деятельность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помощь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бойцам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СВО.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Добрые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письма.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</a:tr>
              <a:tr h="781685">
                <a:tc>
                  <a:txBody>
                    <a:bodyPr/>
                    <a:lstStyle/>
                    <a:p>
                      <a:pPr marR="222250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04.06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75615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«Домашний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кинотеатр».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Просмотр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художественного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фильма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«В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бой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идут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одни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ts val="181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«старики».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</a:tr>
              <a:tr h="551815">
                <a:tc>
                  <a:txBody>
                    <a:bodyPr/>
                    <a:lstStyle/>
                    <a:p>
                      <a:pPr marR="222250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05.06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07720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русского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языка.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Пушкинский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день.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Чтение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стихов.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</a:tr>
              <a:tr h="551815">
                <a:tc>
                  <a:txBody>
                    <a:bodyPr/>
                    <a:lstStyle/>
                    <a:p>
                      <a:pPr marR="222250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08.06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9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Познавательная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беседа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«Семейные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традиции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ts val="198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—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путь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гармонии».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</a:tr>
              <a:tr h="551815">
                <a:tc>
                  <a:txBody>
                    <a:bodyPr/>
                    <a:lstStyle/>
                    <a:p>
                      <a:pPr marR="222250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09.06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9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Познавательная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беседа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«Семейные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традиции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ts val="198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—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путь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гармонии».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</a:tr>
              <a:tr h="551815">
                <a:tc>
                  <a:txBody>
                    <a:bodyPr/>
                    <a:lstStyle/>
                    <a:p>
                      <a:pPr marR="222250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761365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Посещение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праздничного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мероприятия, посвященное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Дню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России.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</a:tr>
              <a:tr h="551815">
                <a:tc>
                  <a:txBody>
                    <a:bodyPr/>
                    <a:lstStyle/>
                    <a:p>
                      <a:pPr marR="222250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11.06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60045" indent="51435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ФП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«Здоровое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долголетие»: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«Как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сохранить здоровье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летом?»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</a:tr>
            </a:tbl>
          </a:graphicData>
        </a:graphic>
      </p:graphicFrame>
      <p:sp>
        <p:nvSpPr>
          <p:cNvPr id="30" name="object 30"/>
          <p:cNvSpPr txBox="1"/>
          <p:nvPr/>
        </p:nvSpPr>
        <p:spPr>
          <a:xfrm>
            <a:off x="417144" y="8862557"/>
            <a:ext cx="4425315" cy="171323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1220470">
              <a:lnSpc>
                <a:spcPct val="75000"/>
              </a:lnSpc>
              <a:spcBef>
                <a:spcPts val="280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600">
              <a:latin typeface="Calibri"/>
              <a:cs typeface="Calibri"/>
            </a:endParaRPr>
          </a:p>
          <a:p>
            <a:pPr marL="14604">
              <a:lnSpc>
                <a:spcPts val="1495"/>
              </a:lnSpc>
              <a:spcBef>
                <a:spcPts val="835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>
              <a:latin typeface="Calibri"/>
              <a:cs typeface="Calibri"/>
            </a:endParaRPr>
          </a:p>
          <a:p>
            <a:pPr marL="14604" marR="5080">
              <a:lnSpc>
                <a:spcPts val="1300"/>
              </a:lnSpc>
              <a:spcBef>
                <a:spcPts val="195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356170,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Труновский</a:t>
            </a:r>
            <a:r>
              <a:rPr sz="13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район,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с.Донское,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ул.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Ленина,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д.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4В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Контактный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 (86546)38-0-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08</a:t>
            </a:r>
            <a:endParaRPr sz="1300">
              <a:latin typeface="Calibri"/>
              <a:cs typeface="Calibri"/>
            </a:endParaRPr>
          </a:p>
          <a:p>
            <a:pPr marL="14604">
              <a:lnSpc>
                <a:spcPts val="1435"/>
              </a:lnSpc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Ботиева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Нина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Васильевна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331940" y="9583644"/>
            <a:ext cx="882015" cy="63500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104139">
              <a:lnSpc>
                <a:spcPts val="800"/>
              </a:lnSpc>
              <a:spcBef>
                <a:spcPts val="60"/>
              </a:spcBef>
            </a:pPr>
            <a:r>
              <a:rPr sz="800" spc="-30" dirty="0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>
              <a:latin typeface="Calibri"/>
              <a:cs typeface="Calibri"/>
            </a:endParaRPr>
          </a:p>
          <a:p>
            <a:pPr marL="12700" marR="194945">
              <a:lnSpc>
                <a:spcPct val="833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30" dirty="0">
                <a:solidFill>
                  <a:srgbClr val="FFFFFF"/>
                </a:solidFill>
                <a:latin typeface="Calibri"/>
                <a:cs typeface="Calibri"/>
              </a:rPr>
              <a:t>Ставропольскому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краю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846573" y="316702"/>
            <a:ext cx="2305050" cy="780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970"/>
              </a:lnSpc>
              <a:spcBef>
                <a:spcPts val="100"/>
              </a:spcBef>
            </a:pPr>
            <a:r>
              <a:rPr spc="-10" dirty="0"/>
              <a:t>МЕРОПРИЯТИЯ</a:t>
            </a:r>
          </a:p>
          <a:p>
            <a:pPr marR="5080" algn="r">
              <a:lnSpc>
                <a:spcPts val="2970"/>
              </a:lnSpc>
            </a:pPr>
            <a:r>
              <a:rPr dirty="0"/>
              <a:t>НА</a:t>
            </a:r>
            <a:r>
              <a:rPr spc="-10" dirty="0"/>
              <a:t> </a:t>
            </a:r>
            <a:r>
              <a:rPr spc="-20" dirty="0"/>
              <a:t>ИЮНЬ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37058" y="1002870"/>
            <a:ext cx="713740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-20" dirty="0">
                <a:solidFill>
                  <a:srgbClr val="FFFFFF"/>
                </a:solidFill>
                <a:latin typeface="Calibri"/>
                <a:cs typeface="Calibri"/>
              </a:rPr>
              <a:t>2026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6938" y="1469062"/>
            <a:ext cx="65836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Время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A"/>
                </a:solidFill>
                <a:latin typeface="Calibri"/>
                <a:cs typeface="Calibri"/>
              </a:rPr>
              <a:t>работы:</a:t>
            </a:r>
            <a:r>
              <a:rPr sz="1600" b="1" spc="-4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7585A"/>
                </a:solidFill>
                <a:latin typeface="Calibri"/>
                <a:cs typeface="Calibri"/>
              </a:rPr>
              <a:t>понедельник</a:t>
            </a:r>
            <a:r>
              <a:rPr sz="1600" b="1" spc="-2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–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четверг</a:t>
            </a:r>
            <a:r>
              <a:rPr sz="1600" b="1" spc="-2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08:00</a:t>
            </a:r>
            <a:r>
              <a:rPr sz="1600" b="1" spc="-30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–</a:t>
            </a:r>
            <a:r>
              <a:rPr sz="1600" b="1" spc="-30" dirty="0">
                <a:solidFill>
                  <a:srgbClr val="57585A"/>
                </a:solidFill>
                <a:latin typeface="Calibri"/>
                <a:cs typeface="Calibri"/>
              </a:rPr>
              <a:t> 17:00,</a:t>
            </a:r>
            <a:r>
              <a:rPr sz="1600" b="1" spc="-60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25" dirty="0">
                <a:solidFill>
                  <a:srgbClr val="57585A"/>
                </a:solidFill>
                <a:latin typeface="Calibri"/>
                <a:cs typeface="Calibri"/>
              </a:rPr>
              <a:t>пятница</a:t>
            </a:r>
            <a:r>
              <a:rPr sz="1600" b="1" spc="-6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—</a:t>
            </a:r>
            <a:r>
              <a:rPr sz="1600" b="1" spc="-70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40" dirty="0">
                <a:solidFill>
                  <a:srgbClr val="57585A"/>
                </a:solidFill>
                <a:latin typeface="Calibri"/>
                <a:cs typeface="Calibri"/>
              </a:rPr>
              <a:t>08:00-</a:t>
            </a:r>
            <a:r>
              <a:rPr sz="1600" b="1" spc="-10" dirty="0">
                <a:solidFill>
                  <a:srgbClr val="57585A"/>
                </a:solidFill>
                <a:latin typeface="Calibri"/>
                <a:cs typeface="Calibri"/>
              </a:rPr>
              <a:t>15:45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2279" y="213844"/>
            <a:ext cx="836637" cy="954354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577162" y="539281"/>
            <a:ext cx="292735" cy="183515"/>
          </a:xfrm>
          <a:custGeom>
            <a:avLst/>
            <a:gdLst/>
            <a:ahLst/>
            <a:cxnLst/>
            <a:rect l="l" t="t" r="r" b="b"/>
            <a:pathLst>
              <a:path w="292735" h="183515">
                <a:moveTo>
                  <a:pt x="124917" y="0"/>
                </a:moveTo>
                <a:lnTo>
                  <a:pt x="104038" y="0"/>
                </a:lnTo>
                <a:lnTo>
                  <a:pt x="104038" y="129959"/>
                </a:lnTo>
                <a:lnTo>
                  <a:pt x="124917" y="129959"/>
                </a:lnTo>
                <a:lnTo>
                  <a:pt x="124917" y="0"/>
                </a:lnTo>
                <a:close/>
              </a:path>
              <a:path w="292735" h="183515">
                <a:moveTo>
                  <a:pt x="147955" y="130048"/>
                </a:moveTo>
                <a:lnTo>
                  <a:pt x="20878" y="130048"/>
                </a:lnTo>
                <a:lnTo>
                  <a:pt x="20878" y="508"/>
                </a:lnTo>
                <a:lnTo>
                  <a:pt x="0" y="508"/>
                </a:lnTo>
                <a:lnTo>
                  <a:pt x="0" y="130048"/>
                </a:lnTo>
                <a:lnTo>
                  <a:pt x="0" y="149098"/>
                </a:lnTo>
                <a:lnTo>
                  <a:pt x="128155" y="149098"/>
                </a:lnTo>
                <a:lnTo>
                  <a:pt x="128155" y="183388"/>
                </a:lnTo>
                <a:lnTo>
                  <a:pt x="147955" y="183388"/>
                </a:lnTo>
                <a:lnTo>
                  <a:pt x="147955" y="149098"/>
                </a:lnTo>
                <a:lnTo>
                  <a:pt x="147955" y="130048"/>
                </a:lnTo>
                <a:close/>
              </a:path>
              <a:path w="292735" h="183515">
                <a:moveTo>
                  <a:pt x="292315" y="130048"/>
                </a:moveTo>
                <a:lnTo>
                  <a:pt x="205562" y="130048"/>
                </a:lnTo>
                <a:lnTo>
                  <a:pt x="205562" y="83058"/>
                </a:lnTo>
                <a:lnTo>
                  <a:pt x="280073" y="83058"/>
                </a:lnTo>
                <a:lnTo>
                  <a:pt x="280073" y="64008"/>
                </a:lnTo>
                <a:lnTo>
                  <a:pt x="205562" y="64008"/>
                </a:lnTo>
                <a:lnTo>
                  <a:pt x="205562" y="18288"/>
                </a:lnTo>
                <a:lnTo>
                  <a:pt x="289077" y="18288"/>
                </a:lnTo>
                <a:lnTo>
                  <a:pt x="289077" y="508"/>
                </a:lnTo>
                <a:lnTo>
                  <a:pt x="184315" y="508"/>
                </a:lnTo>
                <a:lnTo>
                  <a:pt x="184315" y="18288"/>
                </a:lnTo>
                <a:lnTo>
                  <a:pt x="184315" y="64008"/>
                </a:lnTo>
                <a:lnTo>
                  <a:pt x="184315" y="83058"/>
                </a:lnTo>
                <a:lnTo>
                  <a:pt x="184315" y="130048"/>
                </a:lnTo>
                <a:lnTo>
                  <a:pt x="184315" y="149098"/>
                </a:lnTo>
                <a:lnTo>
                  <a:pt x="292315" y="149098"/>
                </a:lnTo>
                <a:lnTo>
                  <a:pt x="292315" y="130048"/>
                </a:lnTo>
                <a:close/>
              </a:path>
            </a:pathLst>
          </a:custGeom>
          <a:solidFill>
            <a:srgbClr val="57585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1917725" y="539790"/>
            <a:ext cx="445134" cy="149225"/>
            <a:chOff x="1917725" y="539790"/>
            <a:chExt cx="445134" cy="149225"/>
          </a:xfrm>
        </p:grpSpPr>
        <p:sp>
          <p:nvSpPr>
            <p:cNvPr id="8" name="object 8"/>
            <p:cNvSpPr/>
            <p:nvPr/>
          </p:nvSpPr>
          <p:spPr>
            <a:xfrm>
              <a:off x="1917725" y="539789"/>
              <a:ext cx="287655" cy="149225"/>
            </a:xfrm>
            <a:custGeom>
              <a:avLst/>
              <a:gdLst/>
              <a:ahLst/>
              <a:cxnLst/>
              <a:rect l="l" t="t" r="r" b="b"/>
              <a:pathLst>
                <a:path w="287655" h="149225">
                  <a:moveTo>
                    <a:pt x="127800" y="83007"/>
                  </a:moveTo>
                  <a:lnTo>
                    <a:pt x="106553" y="83007"/>
                  </a:lnTo>
                  <a:lnTo>
                    <a:pt x="106553" y="147815"/>
                  </a:lnTo>
                  <a:lnTo>
                    <a:pt x="127800" y="147815"/>
                  </a:lnTo>
                  <a:lnTo>
                    <a:pt x="127800" y="83007"/>
                  </a:lnTo>
                  <a:close/>
                </a:path>
                <a:path w="287655" h="149225">
                  <a:moveTo>
                    <a:pt x="127800" y="64770"/>
                  </a:moveTo>
                  <a:lnTo>
                    <a:pt x="21234" y="64770"/>
                  </a:lnTo>
                  <a:lnTo>
                    <a:pt x="21234" y="0"/>
                  </a:lnTo>
                  <a:lnTo>
                    <a:pt x="0" y="0"/>
                  </a:lnTo>
                  <a:lnTo>
                    <a:pt x="0" y="64770"/>
                  </a:lnTo>
                  <a:lnTo>
                    <a:pt x="0" y="82550"/>
                  </a:lnTo>
                  <a:lnTo>
                    <a:pt x="0" y="147320"/>
                  </a:lnTo>
                  <a:lnTo>
                    <a:pt x="21234" y="147320"/>
                  </a:lnTo>
                  <a:lnTo>
                    <a:pt x="21234" y="82550"/>
                  </a:lnTo>
                  <a:lnTo>
                    <a:pt x="127800" y="82550"/>
                  </a:lnTo>
                  <a:lnTo>
                    <a:pt x="127800" y="64770"/>
                  </a:lnTo>
                  <a:close/>
                </a:path>
                <a:path w="287655" h="149225">
                  <a:moveTo>
                    <a:pt x="127800" y="571"/>
                  </a:moveTo>
                  <a:lnTo>
                    <a:pt x="106553" y="571"/>
                  </a:lnTo>
                  <a:lnTo>
                    <a:pt x="106553" y="64287"/>
                  </a:lnTo>
                  <a:lnTo>
                    <a:pt x="127800" y="64287"/>
                  </a:lnTo>
                  <a:lnTo>
                    <a:pt x="127800" y="571"/>
                  </a:lnTo>
                  <a:close/>
                </a:path>
                <a:path w="287655" h="149225">
                  <a:moveTo>
                    <a:pt x="287629" y="215"/>
                  </a:moveTo>
                  <a:lnTo>
                    <a:pt x="164871" y="215"/>
                  </a:lnTo>
                  <a:lnTo>
                    <a:pt x="164871" y="18935"/>
                  </a:lnTo>
                  <a:lnTo>
                    <a:pt x="215633" y="18935"/>
                  </a:lnTo>
                  <a:lnTo>
                    <a:pt x="215633" y="148894"/>
                  </a:lnTo>
                  <a:lnTo>
                    <a:pt x="236512" y="148894"/>
                  </a:lnTo>
                  <a:lnTo>
                    <a:pt x="236512" y="18935"/>
                  </a:lnTo>
                  <a:lnTo>
                    <a:pt x="287629" y="18935"/>
                  </a:lnTo>
                  <a:lnTo>
                    <a:pt x="287629" y="215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44242" y="539993"/>
              <a:ext cx="118440" cy="147243"/>
            </a:xfrm>
            <a:prstGeom prst="rect">
              <a:avLst/>
            </a:prstGeom>
          </p:spPr>
        </p:pic>
      </p:grp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56638" y="774727"/>
            <a:ext cx="156959" cy="150837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1762925" y="776010"/>
            <a:ext cx="675005" cy="180340"/>
            <a:chOff x="1762925" y="776010"/>
            <a:chExt cx="675005" cy="180340"/>
          </a:xfrm>
        </p:grpSpPr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62925" y="776162"/>
              <a:ext cx="119875" cy="147243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917725" y="776009"/>
              <a:ext cx="520065" cy="180340"/>
            </a:xfrm>
            <a:custGeom>
              <a:avLst/>
              <a:gdLst/>
              <a:ahLst/>
              <a:cxnLst/>
              <a:rect l="l" t="t" r="r" b="b"/>
              <a:pathLst>
                <a:path w="520064" h="180340">
                  <a:moveTo>
                    <a:pt x="104038" y="508"/>
                  </a:moveTo>
                  <a:lnTo>
                    <a:pt x="83159" y="508"/>
                  </a:lnTo>
                  <a:lnTo>
                    <a:pt x="83159" y="130467"/>
                  </a:lnTo>
                  <a:lnTo>
                    <a:pt x="104038" y="130467"/>
                  </a:lnTo>
                  <a:lnTo>
                    <a:pt x="104038" y="508"/>
                  </a:lnTo>
                  <a:close/>
                </a:path>
                <a:path w="520064" h="180340">
                  <a:moveTo>
                    <a:pt x="209511" y="130810"/>
                  </a:moveTo>
                  <a:lnTo>
                    <a:pt x="187198" y="130810"/>
                  </a:lnTo>
                  <a:lnTo>
                    <a:pt x="187198" y="508"/>
                  </a:lnTo>
                  <a:lnTo>
                    <a:pt x="166319" y="508"/>
                  </a:lnTo>
                  <a:lnTo>
                    <a:pt x="166319" y="130810"/>
                  </a:lnTo>
                  <a:lnTo>
                    <a:pt x="20878" y="130810"/>
                  </a:lnTo>
                  <a:lnTo>
                    <a:pt x="20878" y="0"/>
                  </a:lnTo>
                  <a:lnTo>
                    <a:pt x="0" y="0"/>
                  </a:lnTo>
                  <a:lnTo>
                    <a:pt x="0" y="130810"/>
                  </a:lnTo>
                  <a:lnTo>
                    <a:pt x="0" y="148590"/>
                  </a:lnTo>
                  <a:lnTo>
                    <a:pt x="190080" y="148590"/>
                  </a:lnTo>
                  <a:lnTo>
                    <a:pt x="190080" y="180340"/>
                  </a:lnTo>
                  <a:lnTo>
                    <a:pt x="209511" y="180340"/>
                  </a:lnTo>
                  <a:lnTo>
                    <a:pt x="209511" y="148590"/>
                  </a:lnTo>
                  <a:lnTo>
                    <a:pt x="209511" y="130810"/>
                  </a:lnTo>
                  <a:close/>
                </a:path>
                <a:path w="520064" h="180340">
                  <a:moveTo>
                    <a:pt x="350989" y="130810"/>
                  </a:moveTo>
                  <a:lnTo>
                    <a:pt x="263880" y="130810"/>
                  </a:lnTo>
                  <a:lnTo>
                    <a:pt x="263880" y="82550"/>
                  </a:lnTo>
                  <a:lnTo>
                    <a:pt x="338759" y="82550"/>
                  </a:lnTo>
                  <a:lnTo>
                    <a:pt x="338759" y="63500"/>
                  </a:lnTo>
                  <a:lnTo>
                    <a:pt x="263880" y="63500"/>
                  </a:lnTo>
                  <a:lnTo>
                    <a:pt x="263880" y="19050"/>
                  </a:lnTo>
                  <a:lnTo>
                    <a:pt x="347751" y="19050"/>
                  </a:lnTo>
                  <a:lnTo>
                    <a:pt x="347751" y="0"/>
                  </a:lnTo>
                  <a:lnTo>
                    <a:pt x="242277" y="0"/>
                  </a:lnTo>
                  <a:lnTo>
                    <a:pt x="242277" y="19050"/>
                  </a:lnTo>
                  <a:lnTo>
                    <a:pt x="242277" y="63500"/>
                  </a:lnTo>
                  <a:lnTo>
                    <a:pt x="242277" y="82550"/>
                  </a:lnTo>
                  <a:lnTo>
                    <a:pt x="242277" y="130810"/>
                  </a:lnTo>
                  <a:lnTo>
                    <a:pt x="242277" y="148590"/>
                  </a:lnTo>
                  <a:lnTo>
                    <a:pt x="350989" y="148590"/>
                  </a:lnTo>
                  <a:lnTo>
                    <a:pt x="350989" y="130810"/>
                  </a:lnTo>
                  <a:close/>
                </a:path>
                <a:path w="520064" h="180340">
                  <a:moveTo>
                    <a:pt x="519836" y="64770"/>
                  </a:moveTo>
                  <a:lnTo>
                    <a:pt x="412559" y="64770"/>
                  </a:lnTo>
                  <a:lnTo>
                    <a:pt x="412559" y="0"/>
                  </a:lnTo>
                  <a:lnTo>
                    <a:pt x="391312" y="0"/>
                  </a:lnTo>
                  <a:lnTo>
                    <a:pt x="391312" y="64770"/>
                  </a:lnTo>
                  <a:lnTo>
                    <a:pt x="391312" y="83820"/>
                  </a:lnTo>
                  <a:lnTo>
                    <a:pt x="391312" y="148590"/>
                  </a:lnTo>
                  <a:lnTo>
                    <a:pt x="412559" y="148590"/>
                  </a:lnTo>
                  <a:lnTo>
                    <a:pt x="412559" y="83820"/>
                  </a:lnTo>
                  <a:lnTo>
                    <a:pt x="498589" y="83820"/>
                  </a:lnTo>
                  <a:lnTo>
                    <a:pt x="498589" y="148475"/>
                  </a:lnTo>
                  <a:lnTo>
                    <a:pt x="519836" y="148475"/>
                  </a:lnTo>
                  <a:lnTo>
                    <a:pt x="519836" y="83820"/>
                  </a:lnTo>
                  <a:lnTo>
                    <a:pt x="519836" y="83312"/>
                  </a:lnTo>
                  <a:lnTo>
                    <a:pt x="519836" y="64770"/>
                  </a:lnTo>
                  <a:close/>
                </a:path>
                <a:path w="520064" h="180340">
                  <a:moveTo>
                    <a:pt x="519836" y="508"/>
                  </a:moveTo>
                  <a:lnTo>
                    <a:pt x="498589" y="508"/>
                  </a:lnTo>
                  <a:lnTo>
                    <a:pt x="498589" y="64236"/>
                  </a:lnTo>
                  <a:lnTo>
                    <a:pt x="519836" y="64236"/>
                  </a:lnTo>
                  <a:lnTo>
                    <a:pt x="519836" y="508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2489034" y="776162"/>
            <a:ext cx="288290" cy="147320"/>
            <a:chOff x="2489034" y="776162"/>
            <a:chExt cx="288290" cy="147320"/>
          </a:xfrm>
        </p:grpSpPr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89034" y="776162"/>
              <a:ext cx="127076" cy="147243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58960" y="776162"/>
              <a:ext cx="118084" cy="147243"/>
            </a:xfrm>
            <a:prstGeom prst="rect">
              <a:avLst/>
            </a:prstGeom>
          </p:spPr>
        </p:pic>
      </p:grpSp>
      <p:grpSp>
        <p:nvGrpSpPr>
          <p:cNvPr id="17" name="object 17"/>
          <p:cNvGrpSpPr/>
          <p:nvPr/>
        </p:nvGrpSpPr>
        <p:grpSpPr>
          <a:xfrm>
            <a:off x="1556638" y="1009449"/>
            <a:ext cx="1470660" cy="185420"/>
            <a:chOff x="1556638" y="1009449"/>
            <a:chExt cx="1470660" cy="185420"/>
          </a:xfrm>
        </p:grpSpPr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56638" y="1016637"/>
              <a:ext cx="140398" cy="152641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25841" y="1016637"/>
              <a:ext cx="161645" cy="152641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917725" y="1009449"/>
              <a:ext cx="357479" cy="18503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300046" y="1016637"/>
              <a:ext cx="161645" cy="152641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2493721" y="1015925"/>
              <a:ext cx="135890" cy="147955"/>
            </a:xfrm>
            <a:custGeom>
              <a:avLst/>
              <a:gdLst/>
              <a:ahLst/>
              <a:cxnLst/>
              <a:rect l="l" t="t" r="r" b="b"/>
              <a:pathLst>
                <a:path w="135889" h="147955">
                  <a:moveTo>
                    <a:pt x="135356" y="58534"/>
                  </a:moveTo>
                  <a:lnTo>
                    <a:pt x="33832" y="58534"/>
                  </a:lnTo>
                  <a:lnTo>
                    <a:pt x="33832" y="114"/>
                  </a:lnTo>
                  <a:lnTo>
                    <a:pt x="0" y="114"/>
                  </a:lnTo>
                  <a:lnTo>
                    <a:pt x="0" y="58534"/>
                  </a:lnTo>
                  <a:lnTo>
                    <a:pt x="0" y="87744"/>
                  </a:lnTo>
                  <a:lnTo>
                    <a:pt x="0" y="147434"/>
                  </a:lnTo>
                  <a:lnTo>
                    <a:pt x="33832" y="147434"/>
                  </a:lnTo>
                  <a:lnTo>
                    <a:pt x="33832" y="87744"/>
                  </a:lnTo>
                  <a:lnTo>
                    <a:pt x="101155" y="87744"/>
                  </a:lnTo>
                  <a:lnTo>
                    <a:pt x="101155" y="147231"/>
                  </a:lnTo>
                  <a:lnTo>
                    <a:pt x="135356" y="147231"/>
                  </a:lnTo>
                  <a:lnTo>
                    <a:pt x="135356" y="87744"/>
                  </a:lnTo>
                  <a:lnTo>
                    <a:pt x="135356" y="87122"/>
                  </a:lnTo>
                  <a:lnTo>
                    <a:pt x="135356" y="58534"/>
                  </a:lnTo>
                  <a:close/>
                </a:path>
                <a:path w="135889" h="147955">
                  <a:moveTo>
                    <a:pt x="135356" y="0"/>
                  </a:moveTo>
                  <a:lnTo>
                    <a:pt x="101155" y="0"/>
                  </a:lnTo>
                  <a:lnTo>
                    <a:pt x="101155" y="58318"/>
                  </a:lnTo>
                  <a:lnTo>
                    <a:pt x="135356" y="58318"/>
                  </a:lnTo>
                  <a:lnTo>
                    <a:pt x="135356" y="0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661475" y="1015557"/>
              <a:ext cx="167398" cy="178561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61640" y="1015557"/>
              <a:ext cx="165595" cy="147243"/>
            </a:xfrm>
            <a:prstGeom prst="rect">
              <a:avLst/>
            </a:prstGeom>
          </p:spPr>
        </p:pic>
      </p:grpSp>
      <p:grpSp>
        <p:nvGrpSpPr>
          <p:cNvPr id="25" name="object 25"/>
          <p:cNvGrpSpPr/>
          <p:nvPr/>
        </p:nvGrpSpPr>
        <p:grpSpPr>
          <a:xfrm>
            <a:off x="6225120" y="8602207"/>
            <a:ext cx="813435" cy="813435"/>
            <a:chOff x="6225120" y="8602207"/>
            <a:chExt cx="813435" cy="813435"/>
          </a:xfrm>
        </p:grpSpPr>
        <p:sp>
          <p:nvSpPr>
            <p:cNvPr id="26" name="object 26"/>
            <p:cNvSpPr/>
            <p:nvPr/>
          </p:nvSpPr>
          <p:spPr>
            <a:xfrm>
              <a:off x="6225120" y="8602207"/>
              <a:ext cx="813435" cy="813435"/>
            </a:xfrm>
            <a:custGeom>
              <a:avLst/>
              <a:gdLst/>
              <a:ahLst/>
              <a:cxnLst/>
              <a:rect l="l" t="t" r="r" b="b"/>
              <a:pathLst>
                <a:path w="813434" h="813434">
                  <a:moveTo>
                    <a:pt x="406438" y="0"/>
                  </a:moveTo>
                  <a:lnTo>
                    <a:pt x="353291" y="3481"/>
                  </a:lnTo>
                  <a:lnTo>
                    <a:pt x="301226" y="13814"/>
                  </a:lnTo>
                  <a:lnTo>
                    <a:pt x="250916" y="30828"/>
                  </a:lnTo>
                  <a:lnTo>
                    <a:pt x="203034" y="54356"/>
                  </a:lnTo>
                  <a:lnTo>
                    <a:pt x="158847" y="83964"/>
                  </a:lnTo>
                  <a:lnTo>
                    <a:pt x="118979" y="118975"/>
                  </a:lnTo>
                  <a:lnTo>
                    <a:pt x="83970" y="158845"/>
                  </a:lnTo>
                  <a:lnTo>
                    <a:pt x="54356" y="203034"/>
                  </a:lnTo>
                  <a:lnTo>
                    <a:pt x="30828" y="250916"/>
                  </a:lnTo>
                  <a:lnTo>
                    <a:pt x="13814" y="301226"/>
                  </a:lnTo>
                  <a:lnTo>
                    <a:pt x="3481" y="353291"/>
                  </a:lnTo>
                  <a:lnTo>
                    <a:pt x="0" y="406438"/>
                  </a:lnTo>
                  <a:lnTo>
                    <a:pt x="3481" y="459573"/>
                  </a:lnTo>
                  <a:lnTo>
                    <a:pt x="13814" y="511598"/>
                  </a:lnTo>
                  <a:lnTo>
                    <a:pt x="30828" y="561802"/>
                  </a:lnTo>
                  <a:lnTo>
                    <a:pt x="54356" y="609472"/>
                  </a:lnTo>
                  <a:lnTo>
                    <a:pt x="83970" y="653873"/>
                  </a:lnTo>
                  <a:lnTo>
                    <a:pt x="118979" y="693850"/>
                  </a:lnTo>
                  <a:lnTo>
                    <a:pt x="158847" y="728900"/>
                  </a:lnTo>
                  <a:lnTo>
                    <a:pt x="203034" y="758520"/>
                  </a:lnTo>
                  <a:lnTo>
                    <a:pt x="250916" y="782047"/>
                  </a:lnTo>
                  <a:lnTo>
                    <a:pt x="301226" y="799061"/>
                  </a:lnTo>
                  <a:lnTo>
                    <a:pt x="353291" y="809394"/>
                  </a:lnTo>
                  <a:lnTo>
                    <a:pt x="406438" y="812876"/>
                  </a:lnTo>
                  <a:lnTo>
                    <a:pt x="459579" y="809394"/>
                  </a:lnTo>
                  <a:lnTo>
                    <a:pt x="511603" y="799061"/>
                  </a:lnTo>
                  <a:lnTo>
                    <a:pt x="561803" y="782047"/>
                  </a:lnTo>
                  <a:lnTo>
                    <a:pt x="609473" y="758520"/>
                  </a:lnTo>
                  <a:lnTo>
                    <a:pt x="653874" y="728900"/>
                  </a:lnTo>
                  <a:lnTo>
                    <a:pt x="693854" y="693850"/>
                  </a:lnTo>
                  <a:lnTo>
                    <a:pt x="728905" y="653873"/>
                  </a:lnTo>
                  <a:lnTo>
                    <a:pt x="758520" y="609472"/>
                  </a:lnTo>
                  <a:lnTo>
                    <a:pt x="782047" y="561802"/>
                  </a:lnTo>
                  <a:lnTo>
                    <a:pt x="799061" y="511598"/>
                  </a:lnTo>
                  <a:lnTo>
                    <a:pt x="809394" y="459573"/>
                  </a:lnTo>
                  <a:lnTo>
                    <a:pt x="812876" y="406438"/>
                  </a:lnTo>
                  <a:lnTo>
                    <a:pt x="809394" y="353291"/>
                  </a:lnTo>
                  <a:lnTo>
                    <a:pt x="799061" y="301226"/>
                  </a:lnTo>
                  <a:lnTo>
                    <a:pt x="782047" y="250916"/>
                  </a:lnTo>
                  <a:lnTo>
                    <a:pt x="758520" y="203034"/>
                  </a:lnTo>
                  <a:lnTo>
                    <a:pt x="728905" y="158845"/>
                  </a:lnTo>
                  <a:lnTo>
                    <a:pt x="693854" y="118975"/>
                  </a:lnTo>
                  <a:lnTo>
                    <a:pt x="653874" y="83964"/>
                  </a:lnTo>
                  <a:lnTo>
                    <a:pt x="609473" y="54356"/>
                  </a:lnTo>
                  <a:lnTo>
                    <a:pt x="561803" y="30828"/>
                  </a:lnTo>
                  <a:lnTo>
                    <a:pt x="511603" y="13814"/>
                  </a:lnTo>
                  <a:lnTo>
                    <a:pt x="459579" y="3481"/>
                  </a:lnTo>
                  <a:lnTo>
                    <a:pt x="4064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332397" y="8751610"/>
              <a:ext cx="598678" cy="513715"/>
            </a:xfrm>
            <a:prstGeom prst="rect">
              <a:avLst/>
            </a:prstGeom>
          </p:spPr>
        </p:pic>
      </p:grpSp>
      <p:pic>
        <p:nvPicPr>
          <p:cNvPr id="28" name="object 2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160594" y="9557996"/>
            <a:ext cx="859320" cy="859320"/>
          </a:xfrm>
          <a:prstGeom prst="rect">
            <a:avLst/>
          </a:prstGeom>
        </p:spPr>
      </p:pic>
      <p:graphicFrame>
        <p:nvGraphicFramePr>
          <p:cNvPr id="29" name="object 29"/>
          <p:cNvGraphicFramePr>
            <a:graphicFrameLocks noGrp="1"/>
          </p:cNvGraphicFramePr>
          <p:nvPr/>
        </p:nvGraphicFramePr>
        <p:xfrm>
          <a:off x="378726" y="1930325"/>
          <a:ext cx="6877050" cy="60509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2795"/>
                <a:gridCol w="4866640"/>
                <a:gridCol w="1151255"/>
              </a:tblGrid>
              <a:tr h="551815">
                <a:tc>
                  <a:txBody>
                    <a:bodyPr/>
                    <a:lstStyle/>
                    <a:p>
                      <a:pPr marR="170815" algn="r">
                        <a:lnSpc>
                          <a:spcPts val="2075"/>
                        </a:lnSpc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Дата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Мероприятие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marL="227965" marR="220345" indent="27305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Время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начала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</a:tr>
              <a:tr h="551815">
                <a:tc>
                  <a:txBody>
                    <a:bodyPr/>
                    <a:lstStyle/>
                    <a:p>
                      <a:pPr marR="19494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500" spc="-10" dirty="0">
                          <a:latin typeface="Arial MT"/>
                          <a:cs typeface="Arial MT"/>
                        </a:rPr>
                        <a:t>15.06</a:t>
                      </a:r>
                      <a:endParaRPr sz="15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537210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Беседа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психологом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«Стратегии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раскрытия внутреннего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потенциала».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</a:tr>
              <a:tr h="579755">
                <a:tc>
                  <a:txBody>
                    <a:bodyPr/>
                    <a:lstStyle/>
                    <a:p>
                      <a:pPr marR="157480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16.06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269240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Волонтерская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деятельность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помощь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бойцам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СВО.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Плетение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сетей.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</a:tr>
              <a:tr h="551815">
                <a:tc>
                  <a:txBody>
                    <a:bodyPr/>
                    <a:lstStyle/>
                    <a:p>
                      <a:pPr marR="152400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17.06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291465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здоровья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«Здоровый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образ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жизни-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залог долголетия».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</a:tr>
              <a:tr h="551815">
                <a:tc>
                  <a:txBody>
                    <a:bodyPr/>
                    <a:lstStyle/>
                    <a:p>
                      <a:pPr marR="152400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18.06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21920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Беседа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тему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«Профилактика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мошенничества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отношении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пожилых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людей».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</a:tr>
              <a:tr h="551815">
                <a:tc>
                  <a:txBody>
                    <a:bodyPr/>
                    <a:lstStyle/>
                    <a:p>
                      <a:pPr marR="152400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19.06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4455">
                        <a:lnSpc>
                          <a:spcPts val="1810"/>
                        </a:lnSpc>
                        <a:spcBef>
                          <a:spcPts val="265"/>
                        </a:spcBef>
                        <a:tabLst>
                          <a:tab pos="1377950" algn="l"/>
                          <a:tab pos="2005330" algn="l"/>
                          <a:tab pos="2703830" algn="l"/>
                          <a:tab pos="3321685" algn="l"/>
                        </a:tabLst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Всемирный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Wi-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Fi.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Урок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компьютерной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грамотности.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</a:tr>
              <a:tr h="551815">
                <a:tc>
                  <a:txBody>
                    <a:bodyPr/>
                    <a:lstStyle/>
                    <a:p>
                      <a:pPr marR="152400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22.06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01625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РГО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«Знание».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«Память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пылающих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лет: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Путь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к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Победе»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</a:tr>
              <a:tr h="551815">
                <a:tc>
                  <a:txBody>
                    <a:bodyPr/>
                    <a:lstStyle/>
                    <a:p>
                      <a:pPr marR="152400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23.06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523240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Музыкальная гостиная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«МЫ-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СЛАВЯНЕ!»,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ко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Дню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дружбы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единения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славян.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</a:tr>
              <a:tr h="551815">
                <a:tc>
                  <a:txBody>
                    <a:bodyPr/>
                    <a:lstStyle/>
                    <a:p>
                      <a:pPr marR="19494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500" spc="-10" dirty="0">
                          <a:latin typeface="Arial MT"/>
                          <a:cs typeface="Arial MT"/>
                        </a:rPr>
                        <a:t>24.06</a:t>
                      </a:r>
                      <a:endParaRPr sz="15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781050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Литературное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знакомство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«О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времени,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книгах,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себе».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500" spc="-10" dirty="0">
                          <a:latin typeface="Arial MT"/>
                          <a:cs typeface="Arial MT"/>
                        </a:rPr>
                        <a:t>10:00</a:t>
                      </a:r>
                      <a:endParaRPr sz="15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marR="152400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25.06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2075"/>
                        </a:lnSpc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Мастер-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класс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«Шьем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сами».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</a:tr>
              <a:tr h="551815">
                <a:tc>
                  <a:txBody>
                    <a:bodyPr/>
                    <a:lstStyle/>
                    <a:p>
                      <a:pPr marR="152400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26.06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566420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Праздник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объятий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«День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объятий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славный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день,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обнимите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же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друзей».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</a:tr>
            </a:tbl>
          </a:graphicData>
        </a:graphic>
      </p:graphicFrame>
      <p:sp>
        <p:nvSpPr>
          <p:cNvPr id="30" name="object 30"/>
          <p:cNvSpPr txBox="1"/>
          <p:nvPr/>
        </p:nvSpPr>
        <p:spPr>
          <a:xfrm>
            <a:off x="417144" y="8862557"/>
            <a:ext cx="4425315" cy="171323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1220470">
              <a:lnSpc>
                <a:spcPct val="75000"/>
              </a:lnSpc>
              <a:spcBef>
                <a:spcPts val="280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600">
              <a:latin typeface="Calibri"/>
              <a:cs typeface="Calibri"/>
            </a:endParaRPr>
          </a:p>
          <a:p>
            <a:pPr marL="14604">
              <a:lnSpc>
                <a:spcPts val="1495"/>
              </a:lnSpc>
              <a:spcBef>
                <a:spcPts val="835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>
              <a:latin typeface="Calibri"/>
              <a:cs typeface="Calibri"/>
            </a:endParaRPr>
          </a:p>
          <a:p>
            <a:pPr marL="14604" marR="5080">
              <a:lnSpc>
                <a:spcPts val="1300"/>
              </a:lnSpc>
              <a:spcBef>
                <a:spcPts val="195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356170,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Труновский</a:t>
            </a:r>
            <a:r>
              <a:rPr sz="13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район,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с.Донское,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ул.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Ленина,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д.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4В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Контактный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 (86546)38-0-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08</a:t>
            </a:r>
            <a:endParaRPr sz="1300">
              <a:latin typeface="Calibri"/>
              <a:cs typeface="Calibri"/>
            </a:endParaRPr>
          </a:p>
          <a:p>
            <a:pPr marL="14604">
              <a:lnSpc>
                <a:spcPts val="1435"/>
              </a:lnSpc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Ботиева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Нина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Васильевна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331940" y="9583644"/>
            <a:ext cx="882015" cy="63500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104139">
              <a:lnSpc>
                <a:spcPts val="800"/>
              </a:lnSpc>
              <a:spcBef>
                <a:spcPts val="60"/>
              </a:spcBef>
            </a:pPr>
            <a:r>
              <a:rPr sz="800" spc="-30" dirty="0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>
              <a:latin typeface="Calibri"/>
              <a:cs typeface="Calibri"/>
            </a:endParaRPr>
          </a:p>
          <a:p>
            <a:pPr marL="12700" marR="194945">
              <a:lnSpc>
                <a:spcPct val="833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30" dirty="0">
                <a:solidFill>
                  <a:srgbClr val="FFFFFF"/>
                </a:solidFill>
                <a:latin typeface="Calibri"/>
                <a:cs typeface="Calibri"/>
              </a:rPr>
              <a:t>Ставропольскому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краю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846573" y="316702"/>
            <a:ext cx="2305050" cy="780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970"/>
              </a:lnSpc>
              <a:spcBef>
                <a:spcPts val="100"/>
              </a:spcBef>
            </a:pPr>
            <a:r>
              <a:rPr spc="-10" dirty="0"/>
              <a:t>МЕРОПРИЯТИЯ</a:t>
            </a:r>
          </a:p>
          <a:p>
            <a:pPr marR="5080" algn="r">
              <a:lnSpc>
                <a:spcPts val="2970"/>
              </a:lnSpc>
            </a:pPr>
            <a:r>
              <a:rPr dirty="0"/>
              <a:t>НА</a:t>
            </a:r>
            <a:r>
              <a:rPr spc="-10" dirty="0"/>
              <a:t> </a:t>
            </a:r>
            <a:r>
              <a:rPr spc="-20" dirty="0"/>
              <a:t>ИЮНЬ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37058" y="1002870"/>
            <a:ext cx="713740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-20" dirty="0">
                <a:solidFill>
                  <a:srgbClr val="FFFFFF"/>
                </a:solidFill>
                <a:latin typeface="Calibri"/>
                <a:cs typeface="Calibri"/>
              </a:rPr>
              <a:t>2026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6938" y="1469062"/>
            <a:ext cx="65836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Время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A"/>
                </a:solidFill>
                <a:latin typeface="Calibri"/>
                <a:cs typeface="Calibri"/>
              </a:rPr>
              <a:t>работы:</a:t>
            </a:r>
            <a:r>
              <a:rPr sz="1600" b="1" spc="-4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7585A"/>
                </a:solidFill>
                <a:latin typeface="Calibri"/>
                <a:cs typeface="Calibri"/>
              </a:rPr>
              <a:t>понедельник</a:t>
            </a:r>
            <a:r>
              <a:rPr sz="1600" b="1" spc="-2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–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четверг</a:t>
            </a:r>
            <a:r>
              <a:rPr sz="1600" b="1" spc="-2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08:00</a:t>
            </a:r>
            <a:r>
              <a:rPr sz="1600" b="1" spc="-30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–</a:t>
            </a:r>
            <a:r>
              <a:rPr sz="1600" b="1" spc="-30" dirty="0">
                <a:solidFill>
                  <a:srgbClr val="57585A"/>
                </a:solidFill>
                <a:latin typeface="Calibri"/>
                <a:cs typeface="Calibri"/>
              </a:rPr>
              <a:t> 17:00,</a:t>
            </a:r>
            <a:r>
              <a:rPr sz="1600" b="1" spc="-60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25" dirty="0">
                <a:solidFill>
                  <a:srgbClr val="57585A"/>
                </a:solidFill>
                <a:latin typeface="Calibri"/>
                <a:cs typeface="Calibri"/>
              </a:rPr>
              <a:t>пятница</a:t>
            </a:r>
            <a:r>
              <a:rPr sz="1600" b="1" spc="-6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—</a:t>
            </a:r>
            <a:r>
              <a:rPr sz="1600" b="1" spc="-70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40" dirty="0">
                <a:solidFill>
                  <a:srgbClr val="57585A"/>
                </a:solidFill>
                <a:latin typeface="Calibri"/>
                <a:cs typeface="Calibri"/>
              </a:rPr>
              <a:t>08:00-</a:t>
            </a:r>
            <a:r>
              <a:rPr sz="1600" b="1" spc="-10" dirty="0">
                <a:solidFill>
                  <a:srgbClr val="57585A"/>
                </a:solidFill>
                <a:latin typeface="Calibri"/>
                <a:cs typeface="Calibri"/>
              </a:rPr>
              <a:t>15:45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2279" y="213844"/>
            <a:ext cx="836637" cy="954354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577162" y="539281"/>
            <a:ext cx="292735" cy="183515"/>
          </a:xfrm>
          <a:custGeom>
            <a:avLst/>
            <a:gdLst/>
            <a:ahLst/>
            <a:cxnLst/>
            <a:rect l="l" t="t" r="r" b="b"/>
            <a:pathLst>
              <a:path w="292735" h="183515">
                <a:moveTo>
                  <a:pt x="124917" y="0"/>
                </a:moveTo>
                <a:lnTo>
                  <a:pt x="104038" y="0"/>
                </a:lnTo>
                <a:lnTo>
                  <a:pt x="104038" y="129959"/>
                </a:lnTo>
                <a:lnTo>
                  <a:pt x="124917" y="129959"/>
                </a:lnTo>
                <a:lnTo>
                  <a:pt x="124917" y="0"/>
                </a:lnTo>
                <a:close/>
              </a:path>
              <a:path w="292735" h="183515">
                <a:moveTo>
                  <a:pt x="147955" y="130048"/>
                </a:moveTo>
                <a:lnTo>
                  <a:pt x="20878" y="130048"/>
                </a:lnTo>
                <a:lnTo>
                  <a:pt x="20878" y="508"/>
                </a:lnTo>
                <a:lnTo>
                  <a:pt x="0" y="508"/>
                </a:lnTo>
                <a:lnTo>
                  <a:pt x="0" y="130048"/>
                </a:lnTo>
                <a:lnTo>
                  <a:pt x="0" y="149098"/>
                </a:lnTo>
                <a:lnTo>
                  <a:pt x="128155" y="149098"/>
                </a:lnTo>
                <a:lnTo>
                  <a:pt x="128155" y="183388"/>
                </a:lnTo>
                <a:lnTo>
                  <a:pt x="147955" y="183388"/>
                </a:lnTo>
                <a:lnTo>
                  <a:pt x="147955" y="149098"/>
                </a:lnTo>
                <a:lnTo>
                  <a:pt x="147955" y="130048"/>
                </a:lnTo>
                <a:close/>
              </a:path>
              <a:path w="292735" h="183515">
                <a:moveTo>
                  <a:pt x="292315" y="130048"/>
                </a:moveTo>
                <a:lnTo>
                  <a:pt x="205562" y="130048"/>
                </a:lnTo>
                <a:lnTo>
                  <a:pt x="205562" y="83058"/>
                </a:lnTo>
                <a:lnTo>
                  <a:pt x="280073" y="83058"/>
                </a:lnTo>
                <a:lnTo>
                  <a:pt x="280073" y="64008"/>
                </a:lnTo>
                <a:lnTo>
                  <a:pt x="205562" y="64008"/>
                </a:lnTo>
                <a:lnTo>
                  <a:pt x="205562" y="18288"/>
                </a:lnTo>
                <a:lnTo>
                  <a:pt x="289077" y="18288"/>
                </a:lnTo>
                <a:lnTo>
                  <a:pt x="289077" y="508"/>
                </a:lnTo>
                <a:lnTo>
                  <a:pt x="184315" y="508"/>
                </a:lnTo>
                <a:lnTo>
                  <a:pt x="184315" y="18288"/>
                </a:lnTo>
                <a:lnTo>
                  <a:pt x="184315" y="64008"/>
                </a:lnTo>
                <a:lnTo>
                  <a:pt x="184315" y="83058"/>
                </a:lnTo>
                <a:lnTo>
                  <a:pt x="184315" y="130048"/>
                </a:lnTo>
                <a:lnTo>
                  <a:pt x="184315" y="149098"/>
                </a:lnTo>
                <a:lnTo>
                  <a:pt x="292315" y="149098"/>
                </a:lnTo>
                <a:lnTo>
                  <a:pt x="292315" y="130048"/>
                </a:lnTo>
                <a:close/>
              </a:path>
            </a:pathLst>
          </a:custGeom>
          <a:solidFill>
            <a:srgbClr val="57585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1917725" y="539790"/>
            <a:ext cx="445134" cy="149225"/>
            <a:chOff x="1917725" y="539790"/>
            <a:chExt cx="445134" cy="149225"/>
          </a:xfrm>
        </p:grpSpPr>
        <p:sp>
          <p:nvSpPr>
            <p:cNvPr id="8" name="object 8"/>
            <p:cNvSpPr/>
            <p:nvPr/>
          </p:nvSpPr>
          <p:spPr>
            <a:xfrm>
              <a:off x="1917725" y="539789"/>
              <a:ext cx="287655" cy="149225"/>
            </a:xfrm>
            <a:custGeom>
              <a:avLst/>
              <a:gdLst/>
              <a:ahLst/>
              <a:cxnLst/>
              <a:rect l="l" t="t" r="r" b="b"/>
              <a:pathLst>
                <a:path w="287655" h="149225">
                  <a:moveTo>
                    <a:pt x="127800" y="83007"/>
                  </a:moveTo>
                  <a:lnTo>
                    <a:pt x="106553" y="83007"/>
                  </a:lnTo>
                  <a:lnTo>
                    <a:pt x="106553" y="147815"/>
                  </a:lnTo>
                  <a:lnTo>
                    <a:pt x="127800" y="147815"/>
                  </a:lnTo>
                  <a:lnTo>
                    <a:pt x="127800" y="83007"/>
                  </a:lnTo>
                  <a:close/>
                </a:path>
                <a:path w="287655" h="149225">
                  <a:moveTo>
                    <a:pt x="127800" y="64770"/>
                  </a:moveTo>
                  <a:lnTo>
                    <a:pt x="21234" y="64770"/>
                  </a:lnTo>
                  <a:lnTo>
                    <a:pt x="21234" y="0"/>
                  </a:lnTo>
                  <a:lnTo>
                    <a:pt x="0" y="0"/>
                  </a:lnTo>
                  <a:lnTo>
                    <a:pt x="0" y="64770"/>
                  </a:lnTo>
                  <a:lnTo>
                    <a:pt x="0" y="82550"/>
                  </a:lnTo>
                  <a:lnTo>
                    <a:pt x="0" y="147320"/>
                  </a:lnTo>
                  <a:lnTo>
                    <a:pt x="21234" y="147320"/>
                  </a:lnTo>
                  <a:lnTo>
                    <a:pt x="21234" y="82550"/>
                  </a:lnTo>
                  <a:lnTo>
                    <a:pt x="127800" y="82550"/>
                  </a:lnTo>
                  <a:lnTo>
                    <a:pt x="127800" y="64770"/>
                  </a:lnTo>
                  <a:close/>
                </a:path>
                <a:path w="287655" h="149225">
                  <a:moveTo>
                    <a:pt x="127800" y="571"/>
                  </a:moveTo>
                  <a:lnTo>
                    <a:pt x="106553" y="571"/>
                  </a:lnTo>
                  <a:lnTo>
                    <a:pt x="106553" y="64287"/>
                  </a:lnTo>
                  <a:lnTo>
                    <a:pt x="127800" y="64287"/>
                  </a:lnTo>
                  <a:lnTo>
                    <a:pt x="127800" y="571"/>
                  </a:lnTo>
                  <a:close/>
                </a:path>
                <a:path w="287655" h="149225">
                  <a:moveTo>
                    <a:pt x="287629" y="215"/>
                  </a:moveTo>
                  <a:lnTo>
                    <a:pt x="164871" y="215"/>
                  </a:lnTo>
                  <a:lnTo>
                    <a:pt x="164871" y="18935"/>
                  </a:lnTo>
                  <a:lnTo>
                    <a:pt x="215633" y="18935"/>
                  </a:lnTo>
                  <a:lnTo>
                    <a:pt x="215633" y="148894"/>
                  </a:lnTo>
                  <a:lnTo>
                    <a:pt x="236512" y="148894"/>
                  </a:lnTo>
                  <a:lnTo>
                    <a:pt x="236512" y="18935"/>
                  </a:lnTo>
                  <a:lnTo>
                    <a:pt x="287629" y="18935"/>
                  </a:lnTo>
                  <a:lnTo>
                    <a:pt x="287629" y="215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44242" y="539993"/>
              <a:ext cx="118440" cy="147243"/>
            </a:xfrm>
            <a:prstGeom prst="rect">
              <a:avLst/>
            </a:prstGeom>
          </p:spPr>
        </p:pic>
      </p:grp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56638" y="774727"/>
            <a:ext cx="156959" cy="150837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1762925" y="776010"/>
            <a:ext cx="675005" cy="180340"/>
            <a:chOff x="1762925" y="776010"/>
            <a:chExt cx="675005" cy="180340"/>
          </a:xfrm>
        </p:grpSpPr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62925" y="776162"/>
              <a:ext cx="119875" cy="147243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917725" y="776009"/>
              <a:ext cx="520065" cy="180340"/>
            </a:xfrm>
            <a:custGeom>
              <a:avLst/>
              <a:gdLst/>
              <a:ahLst/>
              <a:cxnLst/>
              <a:rect l="l" t="t" r="r" b="b"/>
              <a:pathLst>
                <a:path w="520064" h="180340">
                  <a:moveTo>
                    <a:pt x="104038" y="508"/>
                  </a:moveTo>
                  <a:lnTo>
                    <a:pt x="83159" y="508"/>
                  </a:lnTo>
                  <a:lnTo>
                    <a:pt x="83159" y="130467"/>
                  </a:lnTo>
                  <a:lnTo>
                    <a:pt x="104038" y="130467"/>
                  </a:lnTo>
                  <a:lnTo>
                    <a:pt x="104038" y="508"/>
                  </a:lnTo>
                  <a:close/>
                </a:path>
                <a:path w="520064" h="180340">
                  <a:moveTo>
                    <a:pt x="209511" y="130810"/>
                  </a:moveTo>
                  <a:lnTo>
                    <a:pt x="187198" y="130810"/>
                  </a:lnTo>
                  <a:lnTo>
                    <a:pt x="187198" y="508"/>
                  </a:lnTo>
                  <a:lnTo>
                    <a:pt x="166319" y="508"/>
                  </a:lnTo>
                  <a:lnTo>
                    <a:pt x="166319" y="130810"/>
                  </a:lnTo>
                  <a:lnTo>
                    <a:pt x="20878" y="130810"/>
                  </a:lnTo>
                  <a:lnTo>
                    <a:pt x="20878" y="0"/>
                  </a:lnTo>
                  <a:lnTo>
                    <a:pt x="0" y="0"/>
                  </a:lnTo>
                  <a:lnTo>
                    <a:pt x="0" y="130810"/>
                  </a:lnTo>
                  <a:lnTo>
                    <a:pt x="0" y="148590"/>
                  </a:lnTo>
                  <a:lnTo>
                    <a:pt x="190080" y="148590"/>
                  </a:lnTo>
                  <a:lnTo>
                    <a:pt x="190080" y="180340"/>
                  </a:lnTo>
                  <a:lnTo>
                    <a:pt x="209511" y="180340"/>
                  </a:lnTo>
                  <a:lnTo>
                    <a:pt x="209511" y="148590"/>
                  </a:lnTo>
                  <a:lnTo>
                    <a:pt x="209511" y="130810"/>
                  </a:lnTo>
                  <a:close/>
                </a:path>
                <a:path w="520064" h="180340">
                  <a:moveTo>
                    <a:pt x="350989" y="130810"/>
                  </a:moveTo>
                  <a:lnTo>
                    <a:pt x="263880" y="130810"/>
                  </a:lnTo>
                  <a:lnTo>
                    <a:pt x="263880" y="82550"/>
                  </a:lnTo>
                  <a:lnTo>
                    <a:pt x="338759" y="82550"/>
                  </a:lnTo>
                  <a:lnTo>
                    <a:pt x="338759" y="63500"/>
                  </a:lnTo>
                  <a:lnTo>
                    <a:pt x="263880" y="63500"/>
                  </a:lnTo>
                  <a:lnTo>
                    <a:pt x="263880" y="19050"/>
                  </a:lnTo>
                  <a:lnTo>
                    <a:pt x="347751" y="19050"/>
                  </a:lnTo>
                  <a:lnTo>
                    <a:pt x="347751" y="0"/>
                  </a:lnTo>
                  <a:lnTo>
                    <a:pt x="242277" y="0"/>
                  </a:lnTo>
                  <a:lnTo>
                    <a:pt x="242277" y="19050"/>
                  </a:lnTo>
                  <a:lnTo>
                    <a:pt x="242277" y="63500"/>
                  </a:lnTo>
                  <a:lnTo>
                    <a:pt x="242277" y="82550"/>
                  </a:lnTo>
                  <a:lnTo>
                    <a:pt x="242277" y="130810"/>
                  </a:lnTo>
                  <a:lnTo>
                    <a:pt x="242277" y="148590"/>
                  </a:lnTo>
                  <a:lnTo>
                    <a:pt x="350989" y="148590"/>
                  </a:lnTo>
                  <a:lnTo>
                    <a:pt x="350989" y="130810"/>
                  </a:lnTo>
                  <a:close/>
                </a:path>
                <a:path w="520064" h="180340">
                  <a:moveTo>
                    <a:pt x="519836" y="64770"/>
                  </a:moveTo>
                  <a:lnTo>
                    <a:pt x="412559" y="64770"/>
                  </a:lnTo>
                  <a:lnTo>
                    <a:pt x="412559" y="0"/>
                  </a:lnTo>
                  <a:lnTo>
                    <a:pt x="391312" y="0"/>
                  </a:lnTo>
                  <a:lnTo>
                    <a:pt x="391312" y="64770"/>
                  </a:lnTo>
                  <a:lnTo>
                    <a:pt x="391312" y="83820"/>
                  </a:lnTo>
                  <a:lnTo>
                    <a:pt x="391312" y="148590"/>
                  </a:lnTo>
                  <a:lnTo>
                    <a:pt x="412559" y="148590"/>
                  </a:lnTo>
                  <a:lnTo>
                    <a:pt x="412559" y="83820"/>
                  </a:lnTo>
                  <a:lnTo>
                    <a:pt x="498589" y="83820"/>
                  </a:lnTo>
                  <a:lnTo>
                    <a:pt x="498589" y="148475"/>
                  </a:lnTo>
                  <a:lnTo>
                    <a:pt x="519836" y="148475"/>
                  </a:lnTo>
                  <a:lnTo>
                    <a:pt x="519836" y="83820"/>
                  </a:lnTo>
                  <a:lnTo>
                    <a:pt x="519836" y="83312"/>
                  </a:lnTo>
                  <a:lnTo>
                    <a:pt x="519836" y="64770"/>
                  </a:lnTo>
                  <a:close/>
                </a:path>
                <a:path w="520064" h="180340">
                  <a:moveTo>
                    <a:pt x="519836" y="508"/>
                  </a:moveTo>
                  <a:lnTo>
                    <a:pt x="498589" y="508"/>
                  </a:lnTo>
                  <a:lnTo>
                    <a:pt x="498589" y="64236"/>
                  </a:lnTo>
                  <a:lnTo>
                    <a:pt x="519836" y="64236"/>
                  </a:lnTo>
                  <a:lnTo>
                    <a:pt x="519836" y="508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2489034" y="776162"/>
            <a:ext cx="288290" cy="147320"/>
            <a:chOff x="2489034" y="776162"/>
            <a:chExt cx="288290" cy="147320"/>
          </a:xfrm>
        </p:grpSpPr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89034" y="776162"/>
              <a:ext cx="127076" cy="147243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58960" y="776162"/>
              <a:ext cx="118084" cy="147243"/>
            </a:xfrm>
            <a:prstGeom prst="rect">
              <a:avLst/>
            </a:prstGeom>
          </p:spPr>
        </p:pic>
      </p:grpSp>
      <p:grpSp>
        <p:nvGrpSpPr>
          <p:cNvPr id="17" name="object 17"/>
          <p:cNvGrpSpPr/>
          <p:nvPr/>
        </p:nvGrpSpPr>
        <p:grpSpPr>
          <a:xfrm>
            <a:off x="1556638" y="1009449"/>
            <a:ext cx="1470660" cy="185420"/>
            <a:chOff x="1556638" y="1009449"/>
            <a:chExt cx="1470660" cy="185420"/>
          </a:xfrm>
        </p:grpSpPr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56638" y="1016637"/>
              <a:ext cx="140398" cy="152641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25841" y="1016637"/>
              <a:ext cx="161645" cy="152641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917725" y="1009449"/>
              <a:ext cx="357479" cy="18503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300046" y="1016637"/>
              <a:ext cx="161645" cy="152641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2493721" y="1015925"/>
              <a:ext cx="135890" cy="147955"/>
            </a:xfrm>
            <a:custGeom>
              <a:avLst/>
              <a:gdLst/>
              <a:ahLst/>
              <a:cxnLst/>
              <a:rect l="l" t="t" r="r" b="b"/>
              <a:pathLst>
                <a:path w="135889" h="147955">
                  <a:moveTo>
                    <a:pt x="135356" y="58534"/>
                  </a:moveTo>
                  <a:lnTo>
                    <a:pt x="33832" y="58534"/>
                  </a:lnTo>
                  <a:lnTo>
                    <a:pt x="33832" y="114"/>
                  </a:lnTo>
                  <a:lnTo>
                    <a:pt x="0" y="114"/>
                  </a:lnTo>
                  <a:lnTo>
                    <a:pt x="0" y="58534"/>
                  </a:lnTo>
                  <a:lnTo>
                    <a:pt x="0" y="87744"/>
                  </a:lnTo>
                  <a:lnTo>
                    <a:pt x="0" y="147434"/>
                  </a:lnTo>
                  <a:lnTo>
                    <a:pt x="33832" y="147434"/>
                  </a:lnTo>
                  <a:lnTo>
                    <a:pt x="33832" y="87744"/>
                  </a:lnTo>
                  <a:lnTo>
                    <a:pt x="101155" y="87744"/>
                  </a:lnTo>
                  <a:lnTo>
                    <a:pt x="101155" y="147231"/>
                  </a:lnTo>
                  <a:lnTo>
                    <a:pt x="135356" y="147231"/>
                  </a:lnTo>
                  <a:lnTo>
                    <a:pt x="135356" y="87744"/>
                  </a:lnTo>
                  <a:lnTo>
                    <a:pt x="135356" y="87122"/>
                  </a:lnTo>
                  <a:lnTo>
                    <a:pt x="135356" y="58534"/>
                  </a:lnTo>
                  <a:close/>
                </a:path>
                <a:path w="135889" h="147955">
                  <a:moveTo>
                    <a:pt x="135356" y="0"/>
                  </a:moveTo>
                  <a:lnTo>
                    <a:pt x="101155" y="0"/>
                  </a:lnTo>
                  <a:lnTo>
                    <a:pt x="101155" y="58318"/>
                  </a:lnTo>
                  <a:lnTo>
                    <a:pt x="135356" y="58318"/>
                  </a:lnTo>
                  <a:lnTo>
                    <a:pt x="135356" y="0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661475" y="1015557"/>
              <a:ext cx="167398" cy="178561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61640" y="1015557"/>
              <a:ext cx="165595" cy="147243"/>
            </a:xfrm>
            <a:prstGeom prst="rect">
              <a:avLst/>
            </a:prstGeom>
          </p:spPr>
        </p:pic>
      </p:grpSp>
      <p:grpSp>
        <p:nvGrpSpPr>
          <p:cNvPr id="25" name="object 25"/>
          <p:cNvGrpSpPr/>
          <p:nvPr/>
        </p:nvGrpSpPr>
        <p:grpSpPr>
          <a:xfrm>
            <a:off x="6225120" y="8602207"/>
            <a:ext cx="813435" cy="813435"/>
            <a:chOff x="6225120" y="8602207"/>
            <a:chExt cx="813435" cy="813435"/>
          </a:xfrm>
        </p:grpSpPr>
        <p:sp>
          <p:nvSpPr>
            <p:cNvPr id="26" name="object 26"/>
            <p:cNvSpPr/>
            <p:nvPr/>
          </p:nvSpPr>
          <p:spPr>
            <a:xfrm>
              <a:off x="6225120" y="8602207"/>
              <a:ext cx="813435" cy="813435"/>
            </a:xfrm>
            <a:custGeom>
              <a:avLst/>
              <a:gdLst/>
              <a:ahLst/>
              <a:cxnLst/>
              <a:rect l="l" t="t" r="r" b="b"/>
              <a:pathLst>
                <a:path w="813434" h="813434">
                  <a:moveTo>
                    <a:pt x="406438" y="0"/>
                  </a:moveTo>
                  <a:lnTo>
                    <a:pt x="353291" y="3481"/>
                  </a:lnTo>
                  <a:lnTo>
                    <a:pt x="301226" y="13814"/>
                  </a:lnTo>
                  <a:lnTo>
                    <a:pt x="250916" y="30828"/>
                  </a:lnTo>
                  <a:lnTo>
                    <a:pt x="203034" y="54356"/>
                  </a:lnTo>
                  <a:lnTo>
                    <a:pt x="158847" y="83964"/>
                  </a:lnTo>
                  <a:lnTo>
                    <a:pt x="118979" y="118975"/>
                  </a:lnTo>
                  <a:lnTo>
                    <a:pt x="83970" y="158845"/>
                  </a:lnTo>
                  <a:lnTo>
                    <a:pt x="54356" y="203034"/>
                  </a:lnTo>
                  <a:lnTo>
                    <a:pt x="30828" y="250916"/>
                  </a:lnTo>
                  <a:lnTo>
                    <a:pt x="13814" y="301226"/>
                  </a:lnTo>
                  <a:lnTo>
                    <a:pt x="3481" y="353291"/>
                  </a:lnTo>
                  <a:lnTo>
                    <a:pt x="0" y="406438"/>
                  </a:lnTo>
                  <a:lnTo>
                    <a:pt x="3481" y="459573"/>
                  </a:lnTo>
                  <a:lnTo>
                    <a:pt x="13814" y="511598"/>
                  </a:lnTo>
                  <a:lnTo>
                    <a:pt x="30828" y="561802"/>
                  </a:lnTo>
                  <a:lnTo>
                    <a:pt x="54356" y="609472"/>
                  </a:lnTo>
                  <a:lnTo>
                    <a:pt x="83970" y="653873"/>
                  </a:lnTo>
                  <a:lnTo>
                    <a:pt x="118979" y="693850"/>
                  </a:lnTo>
                  <a:lnTo>
                    <a:pt x="158847" y="728900"/>
                  </a:lnTo>
                  <a:lnTo>
                    <a:pt x="203034" y="758520"/>
                  </a:lnTo>
                  <a:lnTo>
                    <a:pt x="250916" y="782047"/>
                  </a:lnTo>
                  <a:lnTo>
                    <a:pt x="301226" y="799061"/>
                  </a:lnTo>
                  <a:lnTo>
                    <a:pt x="353291" y="809394"/>
                  </a:lnTo>
                  <a:lnTo>
                    <a:pt x="406438" y="812876"/>
                  </a:lnTo>
                  <a:lnTo>
                    <a:pt x="459579" y="809394"/>
                  </a:lnTo>
                  <a:lnTo>
                    <a:pt x="511603" y="799061"/>
                  </a:lnTo>
                  <a:lnTo>
                    <a:pt x="561803" y="782047"/>
                  </a:lnTo>
                  <a:lnTo>
                    <a:pt x="609473" y="758520"/>
                  </a:lnTo>
                  <a:lnTo>
                    <a:pt x="653874" y="728900"/>
                  </a:lnTo>
                  <a:lnTo>
                    <a:pt x="693854" y="693850"/>
                  </a:lnTo>
                  <a:lnTo>
                    <a:pt x="728905" y="653873"/>
                  </a:lnTo>
                  <a:lnTo>
                    <a:pt x="758520" y="609472"/>
                  </a:lnTo>
                  <a:lnTo>
                    <a:pt x="782047" y="561802"/>
                  </a:lnTo>
                  <a:lnTo>
                    <a:pt x="799061" y="511598"/>
                  </a:lnTo>
                  <a:lnTo>
                    <a:pt x="809394" y="459573"/>
                  </a:lnTo>
                  <a:lnTo>
                    <a:pt x="812876" y="406438"/>
                  </a:lnTo>
                  <a:lnTo>
                    <a:pt x="809394" y="353291"/>
                  </a:lnTo>
                  <a:lnTo>
                    <a:pt x="799061" y="301226"/>
                  </a:lnTo>
                  <a:lnTo>
                    <a:pt x="782047" y="250916"/>
                  </a:lnTo>
                  <a:lnTo>
                    <a:pt x="758520" y="203034"/>
                  </a:lnTo>
                  <a:lnTo>
                    <a:pt x="728905" y="158845"/>
                  </a:lnTo>
                  <a:lnTo>
                    <a:pt x="693854" y="118975"/>
                  </a:lnTo>
                  <a:lnTo>
                    <a:pt x="653874" y="83964"/>
                  </a:lnTo>
                  <a:lnTo>
                    <a:pt x="609473" y="54356"/>
                  </a:lnTo>
                  <a:lnTo>
                    <a:pt x="561803" y="30828"/>
                  </a:lnTo>
                  <a:lnTo>
                    <a:pt x="511603" y="13814"/>
                  </a:lnTo>
                  <a:lnTo>
                    <a:pt x="459579" y="3481"/>
                  </a:lnTo>
                  <a:lnTo>
                    <a:pt x="4064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332397" y="8751610"/>
              <a:ext cx="598678" cy="513715"/>
            </a:xfrm>
            <a:prstGeom prst="rect">
              <a:avLst/>
            </a:prstGeom>
          </p:spPr>
        </p:pic>
      </p:grpSp>
      <p:pic>
        <p:nvPicPr>
          <p:cNvPr id="28" name="object 2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160594" y="9557996"/>
            <a:ext cx="859320" cy="859320"/>
          </a:xfrm>
          <a:prstGeom prst="rect">
            <a:avLst/>
          </a:prstGeom>
        </p:spPr>
      </p:pic>
      <p:graphicFrame>
        <p:nvGraphicFramePr>
          <p:cNvPr id="29" name="object 29"/>
          <p:cNvGraphicFramePr>
            <a:graphicFrameLocks noGrp="1"/>
          </p:cNvGraphicFramePr>
          <p:nvPr/>
        </p:nvGraphicFramePr>
        <p:xfrm>
          <a:off x="378726" y="1930325"/>
          <a:ext cx="6877050" cy="2115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2795"/>
                <a:gridCol w="4866640"/>
                <a:gridCol w="1151255"/>
              </a:tblGrid>
              <a:tr h="551815">
                <a:tc>
                  <a:txBody>
                    <a:bodyPr/>
                    <a:lstStyle/>
                    <a:p>
                      <a:pPr marR="170815" algn="r">
                        <a:lnSpc>
                          <a:spcPts val="2075"/>
                        </a:lnSpc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Дата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Мероприятие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marL="227965" marR="220345" indent="27305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Время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начала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</a:tr>
              <a:tr h="781685">
                <a:tc>
                  <a:txBody>
                    <a:bodyPr/>
                    <a:lstStyle/>
                    <a:p>
                      <a:pPr marR="19494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500" spc="-10" dirty="0">
                          <a:latin typeface="Arial MT"/>
                          <a:cs typeface="Arial MT"/>
                        </a:rPr>
                        <a:t>29.06</a:t>
                      </a:r>
                      <a:endParaRPr sz="15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8265" algn="just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Просмотр</a:t>
                      </a:r>
                      <a:r>
                        <a:rPr sz="1800" spc="260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фильма</a:t>
                      </a:r>
                      <a:r>
                        <a:rPr sz="1800" spc="260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из</a:t>
                      </a:r>
                      <a:r>
                        <a:rPr sz="1800" spc="254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цикла</a:t>
                      </a:r>
                      <a:r>
                        <a:rPr sz="1800" spc="260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ВОО</a:t>
                      </a:r>
                      <a:r>
                        <a:rPr sz="1800" spc="260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«Русское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географическое</a:t>
                      </a:r>
                      <a:r>
                        <a:rPr sz="1800" spc="3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общество»</a:t>
                      </a:r>
                      <a:r>
                        <a:rPr sz="1800" spc="3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«Цикл</a:t>
                      </a:r>
                      <a:r>
                        <a:rPr sz="1800" spc="3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Заповедная Россия»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</a:tr>
              <a:tr h="781685">
                <a:tc>
                  <a:txBody>
                    <a:bodyPr/>
                    <a:lstStyle/>
                    <a:p>
                      <a:pPr marR="157480" algn="r">
                        <a:lnSpc>
                          <a:spcPts val="2075"/>
                        </a:lnSpc>
                      </a:pPr>
                      <a:r>
                        <a:rPr sz="1800" spc="-1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30.06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283845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Овощи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фрукты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—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витаминные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продукты. Обмениваемся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рецептами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салатов,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компотов, варенья.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6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2"/>
                    </a:solidFill>
                  </a:tcPr>
                </a:tc>
              </a:tr>
            </a:tbl>
          </a:graphicData>
        </a:graphic>
      </p:graphicFrame>
      <p:sp>
        <p:nvSpPr>
          <p:cNvPr id="30" name="object 30"/>
          <p:cNvSpPr txBox="1"/>
          <p:nvPr/>
        </p:nvSpPr>
        <p:spPr>
          <a:xfrm>
            <a:off x="417144" y="8862557"/>
            <a:ext cx="4425315" cy="171323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1220470">
              <a:lnSpc>
                <a:spcPct val="75000"/>
              </a:lnSpc>
              <a:spcBef>
                <a:spcPts val="280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600">
              <a:latin typeface="Calibri"/>
              <a:cs typeface="Calibri"/>
            </a:endParaRPr>
          </a:p>
          <a:p>
            <a:pPr marL="14604">
              <a:lnSpc>
                <a:spcPts val="1495"/>
              </a:lnSpc>
              <a:spcBef>
                <a:spcPts val="835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>
              <a:latin typeface="Calibri"/>
              <a:cs typeface="Calibri"/>
            </a:endParaRPr>
          </a:p>
          <a:p>
            <a:pPr marL="14604" marR="5080">
              <a:lnSpc>
                <a:spcPts val="1300"/>
              </a:lnSpc>
              <a:spcBef>
                <a:spcPts val="195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356170,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Труновский</a:t>
            </a:r>
            <a:r>
              <a:rPr sz="13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район,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с.Донское,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ул.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Ленина,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д.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4В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Контактный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 (86546)38-0-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08</a:t>
            </a:r>
            <a:endParaRPr sz="1300">
              <a:latin typeface="Calibri"/>
              <a:cs typeface="Calibri"/>
            </a:endParaRPr>
          </a:p>
          <a:p>
            <a:pPr marL="14604">
              <a:lnSpc>
                <a:spcPts val="1435"/>
              </a:lnSpc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Ботиева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Нина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Васильевна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331940" y="9583644"/>
            <a:ext cx="882015" cy="63500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104139">
              <a:lnSpc>
                <a:spcPts val="800"/>
              </a:lnSpc>
              <a:spcBef>
                <a:spcPts val="60"/>
              </a:spcBef>
            </a:pPr>
            <a:r>
              <a:rPr sz="800" spc="-30" dirty="0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>
              <a:latin typeface="Calibri"/>
              <a:cs typeface="Calibri"/>
            </a:endParaRPr>
          </a:p>
          <a:p>
            <a:pPr marL="12700" marR="194945">
              <a:lnSpc>
                <a:spcPct val="833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30" dirty="0">
                <a:solidFill>
                  <a:srgbClr val="FFFFFF"/>
                </a:solidFill>
                <a:latin typeface="Calibri"/>
                <a:cs typeface="Calibri"/>
              </a:rPr>
              <a:t>Ставропольскому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краю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442</Words>
  <Application>Microsoft Office PowerPoint</Application>
  <PresentationFormat>Произвольный</PresentationFormat>
  <Paragraphs>108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 MT</vt:lpstr>
      <vt:lpstr>Calibri</vt:lpstr>
      <vt:lpstr>Office Theme</vt:lpstr>
      <vt:lpstr>МЕРОПРИЯТИЯ НА ИЮНЬ</vt:lpstr>
      <vt:lpstr>МЕРОПРИЯТИЯ НА ИЮНЬ</vt:lpstr>
      <vt:lpstr>МЕРОПРИЯТИЯ НА ИЮНЬ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Долидзе Марина Владимировна</cp:lastModifiedBy>
  <cp:revision>1</cp:revision>
  <dcterms:created xsi:type="dcterms:W3CDTF">2026-05-29T08:39:50Z</dcterms:created>
  <dcterms:modified xsi:type="dcterms:W3CDTF">2026-05-29T08:40:16Z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2026-05-27T00:00:00Z</vt:filetime>
  </property>
  <property fmtid="{D5CDD505-2E9C-101B-9397-08002B2CF9AE}" pid="4" name="Creator">
    <vt:lpwstr>Impress</vt:lpwstr>
  </property>
  <property fmtid="{D5CDD505-2E9C-101B-9397-08002B2CF9AE}" pid="5" name="Producer">
    <vt:lpwstr>LibreOffice 7.6</vt:lpwstr>
  </property>
  <property fmtid="{D5CDD505-2E9C-101B-9397-08002B2CF9AE}" pid="6" name="LastSaved">
    <vt:filetime>2026-05-27T00:00:00Z</vt:filetime>
  </property>
</Properties>
</file>