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32123" y="107650"/>
            <a:ext cx="3719156" cy="165851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10883" y="7000930"/>
            <a:ext cx="7345045" cy="3583304"/>
          </a:xfrm>
          <a:custGeom>
            <a:avLst/>
            <a:gdLst/>
            <a:ahLst/>
            <a:cxnLst/>
            <a:rect l="l" t="t" r="r" b="b"/>
            <a:pathLst>
              <a:path w="7345045" h="3583304">
                <a:moveTo>
                  <a:pt x="0" y="0"/>
                </a:moveTo>
                <a:lnTo>
                  <a:pt x="1435" y="3582708"/>
                </a:lnTo>
                <a:lnTo>
                  <a:pt x="7344714" y="3582708"/>
                </a:lnTo>
                <a:lnTo>
                  <a:pt x="7344714" y="1535391"/>
                </a:lnTo>
                <a:lnTo>
                  <a:pt x="5623915" y="1535391"/>
                </a:lnTo>
                <a:lnTo>
                  <a:pt x="5525998" y="1534667"/>
                </a:lnTo>
                <a:lnTo>
                  <a:pt x="5327992" y="1530718"/>
                </a:lnTo>
                <a:lnTo>
                  <a:pt x="5127472" y="1523517"/>
                </a:lnTo>
                <a:lnTo>
                  <a:pt x="4821478" y="1506232"/>
                </a:lnTo>
                <a:lnTo>
                  <a:pt x="4718519" y="1499031"/>
                </a:lnTo>
                <a:lnTo>
                  <a:pt x="4511154" y="1481759"/>
                </a:lnTo>
                <a:lnTo>
                  <a:pt x="4302353" y="1461236"/>
                </a:lnTo>
                <a:lnTo>
                  <a:pt x="4092473" y="1437119"/>
                </a:lnTo>
                <a:lnTo>
                  <a:pt x="3881882" y="1409750"/>
                </a:lnTo>
                <a:lnTo>
                  <a:pt x="3670554" y="1378432"/>
                </a:lnTo>
                <a:lnTo>
                  <a:pt x="3565080" y="1361516"/>
                </a:lnTo>
                <a:lnTo>
                  <a:pt x="3353752" y="1324800"/>
                </a:lnTo>
                <a:lnTo>
                  <a:pt x="3143161" y="1284477"/>
                </a:lnTo>
                <a:lnTo>
                  <a:pt x="2933280" y="1240193"/>
                </a:lnTo>
                <a:lnTo>
                  <a:pt x="2776677" y="1204556"/>
                </a:lnTo>
                <a:lnTo>
                  <a:pt x="2568956" y="1153439"/>
                </a:lnTo>
                <a:lnTo>
                  <a:pt x="2414155" y="1112748"/>
                </a:lnTo>
                <a:lnTo>
                  <a:pt x="2311552" y="1084313"/>
                </a:lnTo>
                <a:lnTo>
                  <a:pt x="2158911" y="1039672"/>
                </a:lnTo>
                <a:lnTo>
                  <a:pt x="2057755" y="1008710"/>
                </a:lnTo>
                <a:lnTo>
                  <a:pt x="1957311" y="976668"/>
                </a:lnTo>
                <a:lnTo>
                  <a:pt x="1857590" y="943559"/>
                </a:lnTo>
                <a:lnTo>
                  <a:pt x="1660321" y="874433"/>
                </a:lnTo>
                <a:lnTo>
                  <a:pt x="1514513" y="819708"/>
                </a:lnTo>
                <a:lnTo>
                  <a:pt x="1370876" y="762838"/>
                </a:lnTo>
                <a:lnTo>
                  <a:pt x="1229398" y="703440"/>
                </a:lnTo>
                <a:lnTo>
                  <a:pt x="1136154" y="662393"/>
                </a:lnTo>
                <a:lnTo>
                  <a:pt x="1043990" y="620267"/>
                </a:lnTo>
                <a:lnTo>
                  <a:pt x="952919" y="577075"/>
                </a:lnTo>
                <a:lnTo>
                  <a:pt x="907910" y="555116"/>
                </a:lnTo>
                <a:lnTo>
                  <a:pt x="774357" y="487438"/>
                </a:lnTo>
                <a:lnTo>
                  <a:pt x="687235" y="440994"/>
                </a:lnTo>
                <a:lnTo>
                  <a:pt x="600836" y="393471"/>
                </a:lnTo>
                <a:lnTo>
                  <a:pt x="516242" y="344512"/>
                </a:lnTo>
                <a:lnTo>
                  <a:pt x="474116" y="319671"/>
                </a:lnTo>
                <a:lnTo>
                  <a:pt x="432714" y="294830"/>
                </a:lnTo>
                <a:lnTo>
                  <a:pt x="391312" y="269278"/>
                </a:lnTo>
                <a:lnTo>
                  <a:pt x="309956" y="217792"/>
                </a:lnTo>
                <a:lnTo>
                  <a:pt x="230035" y="165239"/>
                </a:lnTo>
                <a:lnTo>
                  <a:pt x="151917" y="111239"/>
                </a:lnTo>
                <a:lnTo>
                  <a:pt x="74879" y="56159"/>
                </a:lnTo>
                <a:lnTo>
                  <a:pt x="37071" y="28079"/>
                </a:lnTo>
                <a:lnTo>
                  <a:pt x="0" y="0"/>
                </a:lnTo>
                <a:close/>
              </a:path>
              <a:path w="7345045" h="3583304">
                <a:moveTo>
                  <a:pt x="7344714" y="1397876"/>
                </a:moveTo>
                <a:lnTo>
                  <a:pt x="7271994" y="1411554"/>
                </a:lnTo>
                <a:lnTo>
                  <a:pt x="7121880" y="1436395"/>
                </a:lnTo>
                <a:lnTo>
                  <a:pt x="6964921" y="1458353"/>
                </a:lnTo>
                <a:lnTo>
                  <a:pt x="6802551" y="1478152"/>
                </a:lnTo>
                <a:lnTo>
                  <a:pt x="6719036" y="1486788"/>
                </a:lnTo>
                <a:lnTo>
                  <a:pt x="6548031" y="1502270"/>
                </a:lnTo>
                <a:lnTo>
                  <a:pt x="6371996" y="1514868"/>
                </a:lnTo>
                <a:lnTo>
                  <a:pt x="6282359" y="1519910"/>
                </a:lnTo>
                <a:lnTo>
                  <a:pt x="6099111" y="1528190"/>
                </a:lnTo>
                <a:lnTo>
                  <a:pt x="5911913" y="1533232"/>
                </a:lnTo>
                <a:lnTo>
                  <a:pt x="5720753" y="1535391"/>
                </a:lnTo>
                <a:lnTo>
                  <a:pt x="7344714" y="1535391"/>
                </a:lnTo>
                <a:lnTo>
                  <a:pt x="7344714" y="1397876"/>
                </a:lnTo>
                <a:close/>
              </a:path>
            </a:pathLst>
          </a:custGeom>
          <a:solidFill>
            <a:srgbClr val="4055A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4397" y="8176696"/>
            <a:ext cx="102603" cy="13139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771118" y="8178309"/>
            <a:ext cx="93345" cy="129539"/>
          </a:xfrm>
          <a:custGeom>
            <a:avLst/>
            <a:gdLst/>
            <a:ahLst/>
            <a:cxnLst/>
            <a:rect l="l" t="t" r="r" b="b"/>
            <a:pathLst>
              <a:path w="93344" h="129540">
                <a:moveTo>
                  <a:pt x="93243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406" y="129540"/>
                </a:lnTo>
                <a:lnTo>
                  <a:pt x="23406" y="80010"/>
                </a:lnTo>
                <a:lnTo>
                  <a:pt x="85318" y="80010"/>
                </a:lnTo>
                <a:lnTo>
                  <a:pt x="85318" y="59690"/>
                </a:lnTo>
                <a:lnTo>
                  <a:pt x="23406" y="59690"/>
                </a:lnTo>
                <a:lnTo>
                  <a:pt x="23406" y="20320"/>
                </a:lnTo>
                <a:lnTo>
                  <a:pt x="93243" y="20320"/>
                </a:lnTo>
                <a:lnTo>
                  <a:pt x="932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88479" y="8176696"/>
            <a:ext cx="291960" cy="13139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01673" y="8176696"/>
            <a:ext cx="318604" cy="131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545843" y="8178487"/>
            <a:ext cx="109804" cy="12780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79397" y="8178487"/>
            <a:ext cx="112674" cy="1296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94580" y="317428"/>
            <a:ext cx="2316479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7363" y="1842826"/>
            <a:ext cx="7028180" cy="5447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608965" marR="5080" indent="-596900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590" dirty="0"/>
              <a:t> </a:t>
            </a:r>
            <a:r>
              <a:rPr spc="-20" dirty="0"/>
              <a:t>ИЮНЬ</a:t>
            </a:r>
          </a:p>
          <a:p>
            <a:pPr marL="1022350">
              <a:lnSpc>
                <a:spcPts val="2705"/>
              </a:lnSpc>
            </a:pPr>
            <a:r>
              <a:rPr spc="-20" dirty="0"/>
              <a:t>2026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6656" y="8453061"/>
            <a:ext cx="4186554" cy="1205865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 marR="5080">
              <a:lnSpc>
                <a:spcPct val="76000"/>
              </a:lnSpc>
              <a:spcBef>
                <a:spcPts val="1365"/>
              </a:spcBef>
            </a:pP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ПРИХОДИТЕ,</a:t>
            </a:r>
            <a:r>
              <a:rPr sz="4400" b="1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МЫ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8064" y="7361108"/>
            <a:ext cx="3290570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7545">
              <a:lnSpc>
                <a:spcPct val="112900"/>
              </a:lnSpc>
              <a:spcBef>
                <a:spcPts val="100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7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 понедельник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09:30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21336" y="8786779"/>
            <a:ext cx="915669" cy="6553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16839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21272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635" y="488523"/>
            <a:ext cx="838796" cy="95723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577517" y="813579"/>
            <a:ext cx="294005" cy="186690"/>
          </a:xfrm>
          <a:custGeom>
            <a:avLst/>
            <a:gdLst/>
            <a:ahLst/>
            <a:cxnLst/>
            <a:rect l="l" t="t" r="r" b="b"/>
            <a:pathLst>
              <a:path w="294005" h="186690">
                <a:moveTo>
                  <a:pt x="148323" y="132080"/>
                </a:moveTo>
                <a:lnTo>
                  <a:pt x="125285" y="132080"/>
                </a:lnTo>
                <a:lnTo>
                  <a:pt x="125285" y="381"/>
                </a:lnTo>
                <a:lnTo>
                  <a:pt x="104406" y="381"/>
                </a:lnTo>
                <a:lnTo>
                  <a:pt x="104406" y="132080"/>
                </a:lnTo>
                <a:lnTo>
                  <a:pt x="20878" y="132080"/>
                </a:lnTo>
                <a:lnTo>
                  <a:pt x="20878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8524" y="151130"/>
                </a:lnTo>
                <a:lnTo>
                  <a:pt x="128524" y="186690"/>
                </a:lnTo>
                <a:lnTo>
                  <a:pt x="148323" y="186690"/>
                </a:lnTo>
                <a:lnTo>
                  <a:pt x="148323" y="151130"/>
                </a:lnTo>
                <a:lnTo>
                  <a:pt x="148323" y="132080"/>
                </a:lnTo>
                <a:close/>
              </a:path>
              <a:path w="294005" h="186690">
                <a:moveTo>
                  <a:pt x="293408" y="132080"/>
                </a:moveTo>
                <a:lnTo>
                  <a:pt x="206286" y="132080"/>
                </a:lnTo>
                <a:lnTo>
                  <a:pt x="206286" y="83820"/>
                </a:lnTo>
                <a:lnTo>
                  <a:pt x="281165" y="83820"/>
                </a:lnTo>
                <a:lnTo>
                  <a:pt x="281165" y="64770"/>
                </a:lnTo>
                <a:lnTo>
                  <a:pt x="206286" y="64770"/>
                </a:lnTo>
                <a:lnTo>
                  <a:pt x="206286" y="19050"/>
                </a:lnTo>
                <a:lnTo>
                  <a:pt x="290156" y="19050"/>
                </a:lnTo>
                <a:lnTo>
                  <a:pt x="290156" y="0"/>
                </a:lnTo>
                <a:lnTo>
                  <a:pt x="184683" y="0"/>
                </a:lnTo>
                <a:lnTo>
                  <a:pt x="184683" y="19050"/>
                </a:lnTo>
                <a:lnTo>
                  <a:pt x="184683" y="64770"/>
                </a:lnTo>
                <a:lnTo>
                  <a:pt x="184683" y="83820"/>
                </a:lnTo>
                <a:lnTo>
                  <a:pt x="184683" y="132080"/>
                </a:lnTo>
                <a:lnTo>
                  <a:pt x="184683" y="151130"/>
                </a:lnTo>
                <a:lnTo>
                  <a:pt x="293408" y="151130"/>
                </a:lnTo>
                <a:lnTo>
                  <a:pt x="293408" y="132080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1917725" y="814328"/>
            <a:ext cx="447675" cy="151130"/>
            <a:chOff x="1917725" y="814328"/>
            <a:chExt cx="447675" cy="151130"/>
          </a:xfrm>
        </p:grpSpPr>
        <p:sp>
          <p:nvSpPr>
            <p:cNvPr id="9" name="object 9"/>
            <p:cNvSpPr/>
            <p:nvPr/>
          </p:nvSpPr>
          <p:spPr>
            <a:xfrm>
              <a:off x="1917725" y="814328"/>
              <a:ext cx="290195" cy="151130"/>
            </a:xfrm>
            <a:custGeom>
              <a:avLst/>
              <a:gdLst/>
              <a:ahLst/>
              <a:cxnLst/>
              <a:rect l="l" t="t" r="r" b="b"/>
              <a:pathLst>
                <a:path w="290194" h="151130">
                  <a:moveTo>
                    <a:pt x="128879" y="65290"/>
                  </a:moveTo>
                  <a:lnTo>
                    <a:pt x="21234" y="65290"/>
                  </a:lnTo>
                  <a:lnTo>
                    <a:pt x="21234" y="520"/>
                  </a:lnTo>
                  <a:lnTo>
                    <a:pt x="0" y="520"/>
                  </a:lnTo>
                  <a:lnTo>
                    <a:pt x="0" y="65290"/>
                  </a:lnTo>
                  <a:lnTo>
                    <a:pt x="0" y="84340"/>
                  </a:lnTo>
                  <a:lnTo>
                    <a:pt x="0" y="150380"/>
                  </a:lnTo>
                  <a:lnTo>
                    <a:pt x="21234" y="150380"/>
                  </a:lnTo>
                  <a:lnTo>
                    <a:pt x="21234" y="84340"/>
                  </a:lnTo>
                  <a:lnTo>
                    <a:pt x="107632" y="84340"/>
                  </a:lnTo>
                  <a:lnTo>
                    <a:pt x="107632" y="149758"/>
                  </a:lnTo>
                  <a:lnTo>
                    <a:pt x="128879" y="149758"/>
                  </a:lnTo>
                  <a:lnTo>
                    <a:pt x="128879" y="84340"/>
                  </a:lnTo>
                  <a:lnTo>
                    <a:pt x="128879" y="83870"/>
                  </a:lnTo>
                  <a:lnTo>
                    <a:pt x="128879" y="65290"/>
                  </a:lnTo>
                  <a:close/>
                </a:path>
                <a:path w="290194" h="151130">
                  <a:moveTo>
                    <a:pt x="128879" y="355"/>
                  </a:moveTo>
                  <a:lnTo>
                    <a:pt x="107632" y="355"/>
                  </a:lnTo>
                  <a:lnTo>
                    <a:pt x="107632" y="64795"/>
                  </a:lnTo>
                  <a:lnTo>
                    <a:pt x="128879" y="64795"/>
                  </a:lnTo>
                  <a:lnTo>
                    <a:pt x="128879" y="355"/>
                  </a:lnTo>
                  <a:close/>
                </a:path>
                <a:path w="290194" h="151130">
                  <a:moveTo>
                    <a:pt x="289788" y="0"/>
                  </a:moveTo>
                  <a:lnTo>
                    <a:pt x="166319" y="0"/>
                  </a:lnTo>
                  <a:lnTo>
                    <a:pt x="166319" y="18719"/>
                  </a:lnTo>
                  <a:lnTo>
                    <a:pt x="217436" y="18719"/>
                  </a:lnTo>
                  <a:lnTo>
                    <a:pt x="217436" y="150837"/>
                  </a:lnTo>
                  <a:lnTo>
                    <a:pt x="238315" y="150837"/>
                  </a:lnTo>
                  <a:lnTo>
                    <a:pt x="238315" y="18719"/>
                  </a:lnTo>
                  <a:lnTo>
                    <a:pt x="289788" y="18719"/>
                  </a:lnTo>
                  <a:lnTo>
                    <a:pt x="289788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814697"/>
              <a:ext cx="120954" cy="150114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1049405"/>
            <a:ext cx="159118" cy="153365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1763280" y="1050841"/>
            <a:ext cx="678180" cy="183515"/>
            <a:chOff x="1763280" y="1050841"/>
            <a:chExt cx="678180" cy="183515"/>
          </a:xfrm>
        </p:grpSpPr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80" y="1050853"/>
              <a:ext cx="122402" cy="15011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919160" y="1050840"/>
              <a:ext cx="522605" cy="183515"/>
            </a:xfrm>
            <a:custGeom>
              <a:avLst/>
              <a:gdLst/>
              <a:ahLst/>
              <a:cxnLst/>
              <a:rect l="l" t="t" r="r" b="b"/>
              <a:pathLst>
                <a:path w="522605" h="183515">
                  <a:moveTo>
                    <a:pt x="104394" y="0"/>
                  </a:moveTo>
                  <a:lnTo>
                    <a:pt x="83515" y="0"/>
                  </a:lnTo>
                  <a:lnTo>
                    <a:pt x="83515" y="132118"/>
                  </a:lnTo>
                  <a:lnTo>
                    <a:pt x="104394" y="132118"/>
                  </a:lnTo>
                  <a:lnTo>
                    <a:pt x="104394" y="0"/>
                  </a:lnTo>
                  <a:close/>
                </a:path>
                <a:path w="522605" h="183515">
                  <a:moveTo>
                    <a:pt x="210604" y="132308"/>
                  </a:moveTo>
                  <a:lnTo>
                    <a:pt x="187921" y="132308"/>
                  </a:lnTo>
                  <a:lnTo>
                    <a:pt x="187921" y="0"/>
                  </a:lnTo>
                  <a:lnTo>
                    <a:pt x="167043" y="0"/>
                  </a:lnTo>
                  <a:lnTo>
                    <a:pt x="167043" y="132308"/>
                  </a:lnTo>
                  <a:lnTo>
                    <a:pt x="20878" y="132308"/>
                  </a:lnTo>
                  <a:lnTo>
                    <a:pt x="20878" y="228"/>
                  </a:lnTo>
                  <a:lnTo>
                    <a:pt x="0" y="228"/>
                  </a:lnTo>
                  <a:lnTo>
                    <a:pt x="0" y="132308"/>
                  </a:lnTo>
                  <a:lnTo>
                    <a:pt x="0" y="150088"/>
                  </a:lnTo>
                  <a:lnTo>
                    <a:pt x="190804" y="150088"/>
                  </a:lnTo>
                  <a:lnTo>
                    <a:pt x="190804" y="183108"/>
                  </a:lnTo>
                  <a:lnTo>
                    <a:pt x="210604" y="183108"/>
                  </a:lnTo>
                  <a:lnTo>
                    <a:pt x="210604" y="150088"/>
                  </a:lnTo>
                  <a:lnTo>
                    <a:pt x="210604" y="132308"/>
                  </a:lnTo>
                  <a:close/>
                </a:path>
                <a:path w="522605" h="183515">
                  <a:moveTo>
                    <a:pt x="352437" y="132308"/>
                  </a:moveTo>
                  <a:lnTo>
                    <a:pt x="264960" y="132308"/>
                  </a:lnTo>
                  <a:lnTo>
                    <a:pt x="264960" y="84048"/>
                  </a:lnTo>
                  <a:lnTo>
                    <a:pt x="340194" y="84048"/>
                  </a:lnTo>
                  <a:lnTo>
                    <a:pt x="340194" y="64998"/>
                  </a:lnTo>
                  <a:lnTo>
                    <a:pt x="264960" y="64998"/>
                  </a:lnTo>
                  <a:lnTo>
                    <a:pt x="264960" y="19278"/>
                  </a:lnTo>
                  <a:lnTo>
                    <a:pt x="349199" y="19278"/>
                  </a:lnTo>
                  <a:lnTo>
                    <a:pt x="349199" y="228"/>
                  </a:lnTo>
                  <a:lnTo>
                    <a:pt x="243357" y="228"/>
                  </a:lnTo>
                  <a:lnTo>
                    <a:pt x="243357" y="19278"/>
                  </a:lnTo>
                  <a:lnTo>
                    <a:pt x="243357" y="64998"/>
                  </a:lnTo>
                  <a:lnTo>
                    <a:pt x="243357" y="84048"/>
                  </a:lnTo>
                  <a:lnTo>
                    <a:pt x="243357" y="132308"/>
                  </a:lnTo>
                  <a:lnTo>
                    <a:pt x="243357" y="151358"/>
                  </a:lnTo>
                  <a:lnTo>
                    <a:pt x="352437" y="151358"/>
                  </a:lnTo>
                  <a:lnTo>
                    <a:pt x="352437" y="132308"/>
                  </a:lnTo>
                  <a:close/>
                </a:path>
                <a:path w="522605" h="183515">
                  <a:moveTo>
                    <a:pt x="521995" y="84239"/>
                  </a:moveTo>
                  <a:lnTo>
                    <a:pt x="500761" y="84239"/>
                  </a:lnTo>
                  <a:lnTo>
                    <a:pt x="500761" y="150482"/>
                  </a:lnTo>
                  <a:lnTo>
                    <a:pt x="521995" y="150482"/>
                  </a:lnTo>
                  <a:lnTo>
                    <a:pt x="521995" y="84239"/>
                  </a:lnTo>
                  <a:close/>
                </a:path>
                <a:path w="522605" h="183515">
                  <a:moveTo>
                    <a:pt x="521995" y="0"/>
                  </a:moveTo>
                  <a:lnTo>
                    <a:pt x="500761" y="0"/>
                  </a:lnTo>
                  <a:lnTo>
                    <a:pt x="500761" y="64998"/>
                  </a:lnTo>
                  <a:lnTo>
                    <a:pt x="414362" y="64998"/>
                  </a:lnTo>
                  <a:lnTo>
                    <a:pt x="414362" y="228"/>
                  </a:lnTo>
                  <a:lnTo>
                    <a:pt x="392760" y="228"/>
                  </a:lnTo>
                  <a:lnTo>
                    <a:pt x="392760" y="64998"/>
                  </a:lnTo>
                  <a:lnTo>
                    <a:pt x="392760" y="84048"/>
                  </a:lnTo>
                  <a:lnTo>
                    <a:pt x="392760" y="150088"/>
                  </a:lnTo>
                  <a:lnTo>
                    <a:pt x="414362" y="150088"/>
                  </a:lnTo>
                  <a:lnTo>
                    <a:pt x="414362" y="84048"/>
                  </a:lnTo>
                  <a:lnTo>
                    <a:pt x="521995" y="84048"/>
                  </a:lnTo>
                  <a:lnTo>
                    <a:pt x="521995" y="65163"/>
                  </a:lnTo>
                  <a:lnTo>
                    <a:pt x="521995" y="64998"/>
                  </a:lnTo>
                  <a:lnTo>
                    <a:pt x="521995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489034" y="1051209"/>
            <a:ext cx="291465" cy="150495"/>
            <a:chOff x="2489034" y="1051209"/>
            <a:chExt cx="291465" cy="150495"/>
          </a:xfrm>
        </p:grpSpPr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1051209"/>
              <a:ext cx="129603" cy="15011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16" y="1051209"/>
              <a:ext cx="120599" cy="150114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1556638" y="1284127"/>
            <a:ext cx="1473835" cy="188595"/>
            <a:chOff x="1556638" y="1284127"/>
            <a:chExt cx="1473835" cy="188595"/>
          </a:xfrm>
        </p:grpSpPr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291315"/>
              <a:ext cx="142925" cy="155524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291315"/>
              <a:ext cx="163804" cy="15552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284127"/>
              <a:ext cx="359994" cy="18827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401" y="1291315"/>
              <a:ext cx="163804" cy="155524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2493721" y="1290603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963" y="60185"/>
                  </a:moveTo>
                  <a:lnTo>
                    <a:pt x="34925" y="60185"/>
                  </a:lnTo>
                  <a:lnTo>
                    <a:pt x="34925" y="495"/>
                  </a:lnTo>
                  <a:lnTo>
                    <a:pt x="0" y="495"/>
                  </a:lnTo>
                  <a:lnTo>
                    <a:pt x="0" y="60185"/>
                  </a:lnTo>
                  <a:lnTo>
                    <a:pt x="0" y="89395"/>
                  </a:lnTo>
                  <a:lnTo>
                    <a:pt x="0" y="150355"/>
                  </a:lnTo>
                  <a:lnTo>
                    <a:pt x="34925" y="150355"/>
                  </a:lnTo>
                  <a:lnTo>
                    <a:pt x="34925" y="89395"/>
                  </a:lnTo>
                  <a:lnTo>
                    <a:pt x="103682" y="89395"/>
                  </a:lnTo>
                  <a:lnTo>
                    <a:pt x="103682" y="150837"/>
                  </a:lnTo>
                  <a:lnTo>
                    <a:pt x="138963" y="150837"/>
                  </a:lnTo>
                  <a:lnTo>
                    <a:pt x="138963" y="89395"/>
                  </a:lnTo>
                  <a:lnTo>
                    <a:pt x="138963" y="60185"/>
                  </a:lnTo>
                  <a:close/>
                </a:path>
                <a:path w="139064" h="151130">
                  <a:moveTo>
                    <a:pt x="138963" y="0"/>
                  </a:moveTo>
                  <a:lnTo>
                    <a:pt x="103682" y="0"/>
                  </a:lnTo>
                  <a:lnTo>
                    <a:pt x="103682" y="59766"/>
                  </a:lnTo>
                  <a:lnTo>
                    <a:pt x="138963" y="59766"/>
                  </a:lnTo>
                  <a:lnTo>
                    <a:pt x="138963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843" y="1290248"/>
              <a:ext cx="169925" cy="18180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995" y="1290248"/>
              <a:ext cx="168122" cy="150482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6047994" y="7937644"/>
            <a:ext cx="814705" cy="816610"/>
            <a:chOff x="6047994" y="7937644"/>
            <a:chExt cx="814705" cy="816610"/>
          </a:xfrm>
        </p:grpSpPr>
        <p:sp>
          <p:nvSpPr>
            <p:cNvPr id="27" name="object 27"/>
            <p:cNvSpPr/>
            <p:nvPr/>
          </p:nvSpPr>
          <p:spPr>
            <a:xfrm>
              <a:off x="6047994" y="7937644"/>
              <a:ext cx="814705" cy="816610"/>
            </a:xfrm>
            <a:custGeom>
              <a:avLst/>
              <a:gdLst/>
              <a:ahLst/>
              <a:cxnLst/>
              <a:rect l="l" t="t" r="r" b="b"/>
              <a:pathLst>
                <a:path w="814704" h="816609">
                  <a:moveTo>
                    <a:pt x="407161" y="0"/>
                  </a:moveTo>
                  <a:lnTo>
                    <a:pt x="353815" y="3481"/>
                  </a:lnTo>
                  <a:lnTo>
                    <a:pt x="301685" y="13814"/>
                  </a:lnTo>
                  <a:lnTo>
                    <a:pt x="251446" y="30828"/>
                  </a:lnTo>
                  <a:lnTo>
                    <a:pt x="203771" y="54356"/>
                  </a:lnTo>
                  <a:lnTo>
                    <a:pt x="159369" y="84183"/>
                  </a:lnTo>
                  <a:lnTo>
                    <a:pt x="119389" y="119341"/>
                  </a:lnTo>
                  <a:lnTo>
                    <a:pt x="84338" y="159358"/>
                  </a:lnTo>
                  <a:lnTo>
                    <a:pt x="54724" y="203758"/>
                  </a:lnTo>
                  <a:lnTo>
                    <a:pt x="30984" y="251853"/>
                  </a:lnTo>
                  <a:lnTo>
                    <a:pt x="13860" y="302312"/>
                  </a:lnTo>
                  <a:lnTo>
                    <a:pt x="3487" y="354525"/>
                  </a:lnTo>
                  <a:lnTo>
                    <a:pt x="0" y="407885"/>
                  </a:lnTo>
                  <a:lnTo>
                    <a:pt x="3487" y="461243"/>
                  </a:lnTo>
                  <a:lnTo>
                    <a:pt x="13860" y="513453"/>
                  </a:lnTo>
                  <a:lnTo>
                    <a:pt x="30984" y="563907"/>
                  </a:lnTo>
                  <a:lnTo>
                    <a:pt x="54724" y="612000"/>
                  </a:lnTo>
                  <a:lnTo>
                    <a:pt x="84338" y="656406"/>
                  </a:lnTo>
                  <a:lnTo>
                    <a:pt x="119389" y="696421"/>
                  </a:lnTo>
                  <a:lnTo>
                    <a:pt x="159369" y="731577"/>
                  </a:lnTo>
                  <a:lnTo>
                    <a:pt x="203771" y="761403"/>
                  </a:lnTo>
                  <a:lnTo>
                    <a:pt x="251446" y="784985"/>
                  </a:lnTo>
                  <a:lnTo>
                    <a:pt x="301685" y="802122"/>
                  </a:lnTo>
                  <a:lnTo>
                    <a:pt x="353815" y="812577"/>
                  </a:lnTo>
                  <a:lnTo>
                    <a:pt x="407161" y="816114"/>
                  </a:lnTo>
                  <a:lnTo>
                    <a:pt x="460516" y="812577"/>
                  </a:lnTo>
                  <a:lnTo>
                    <a:pt x="512689" y="802122"/>
                  </a:lnTo>
                  <a:lnTo>
                    <a:pt x="563038" y="784985"/>
                  </a:lnTo>
                  <a:lnTo>
                    <a:pt x="610920" y="761403"/>
                  </a:lnTo>
                  <a:lnTo>
                    <a:pt x="655115" y="731577"/>
                  </a:lnTo>
                  <a:lnTo>
                    <a:pt x="694985" y="696421"/>
                  </a:lnTo>
                  <a:lnTo>
                    <a:pt x="729992" y="656406"/>
                  </a:lnTo>
                  <a:lnTo>
                    <a:pt x="759599" y="612000"/>
                  </a:lnTo>
                  <a:lnTo>
                    <a:pt x="783339" y="563907"/>
                  </a:lnTo>
                  <a:lnTo>
                    <a:pt x="800463" y="513453"/>
                  </a:lnTo>
                  <a:lnTo>
                    <a:pt x="810836" y="461243"/>
                  </a:lnTo>
                  <a:lnTo>
                    <a:pt x="814324" y="407885"/>
                  </a:lnTo>
                  <a:lnTo>
                    <a:pt x="810836" y="354525"/>
                  </a:lnTo>
                  <a:lnTo>
                    <a:pt x="800463" y="302312"/>
                  </a:lnTo>
                  <a:lnTo>
                    <a:pt x="783339" y="251853"/>
                  </a:lnTo>
                  <a:lnTo>
                    <a:pt x="759599" y="203758"/>
                  </a:lnTo>
                  <a:lnTo>
                    <a:pt x="729992" y="159358"/>
                  </a:lnTo>
                  <a:lnTo>
                    <a:pt x="694985" y="119341"/>
                  </a:lnTo>
                  <a:lnTo>
                    <a:pt x="655115" y="84183"/>
                  </a:lnTo>
                  <a:lnTo>
                    <a:pt x="610920" y="54356"/>
                  </a:lnTo>
                  <a:lnTo>
                    <a:pt x="563038" y="30828"/>
                  </a:lnTo>
                  <a:lnTo>
                    <a:pt x="512689" y="13814"/>
                  </a:lnTo>
                  <a:lnTo>
                    <a:pt x="460516" y="3481"/>
                  </a:lnTo>
                  <a:lnTo>
                    <a:pt x="4071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62840" y="8141772"/>
              <a:ext cx="601205" cy="515518"/>
            </a:xfrm>
            <a:prstGeom prst="rect">
              <a:avLst/>
            </a:prstGeom>
          </p:spPr>
        </p:pic>
      </p:grpSp>
      <p:pic>
        <p:nvPicPr>
          <p:cNvPr id="29" name="object 29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140157" y="9577087"/>
            <a:ext cx="874801" cy="874801"/>
          </a:xfrm>
          <a:prstGeom prst="rect">
            <a:avLst/>
          </a:prstGeom>
        </p:spPr>
      </p:pic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489585" y="2057379"/>
          <a:ext cx="6786245" cy="5212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0265"/>
                <a:gridCol w="4838065"/>
                <a:gridCol w="1097915"/>
              </a:tblGrid>
              <a:tr h="640080">
                <a:tc>
                  <a:txBody>
                    <a:bodyPr/>
                    <a:lstStyle/>
                    <a:p>
                      <a:pPr marR="43815" algn="ct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200660" marR="194310" indent="2667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716915">
                <a:tc>
                  <a:txBody>
                    <a:bodyPr/>
                    <a:lstStyle/>
                    <a:p>
                      <a:pPr algn="ctr">
                        <a:lnSpc>
                          <a:spcPts val="213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15113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«День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внука».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Мероприятие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посвященное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Дню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защиты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детей.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solidFill>
                            <a:srgbClr val="221E1F"/>
                          </a:solidFill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algn="ctr">
                        <a:lnSpc>
                          <a:spcPts val="213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91440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«Территория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настроения» Настольные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1499870">
                <a:tc>
                  <a:txBody>
                    <a:bodyPr/>
                    <a:lstStyle/>
                    <a:p>
                      <a:pPr algn="ctr">
                        <a:lnSpc>
                          <a:spcPts val="213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334645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«Компьютерная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грамотность»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Индивидуальная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консультация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получению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государственных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услуг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СФР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через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Единый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портал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государственных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услуг.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597535">
                <a:tc>
                  <a:txBody>
                    <a:bodyPr/>
                    <a:lstStyle/>
                    <a:p>
                      <a:pPr algn="ctr">
                        <a:lnSpc>
                          <a:spcPts val="213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213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русского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языка.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algn="ctr">
                        <a:lnSpc>
                          <a:spcPts val="213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64262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Снижение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физического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эмоционального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напряжения.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Лекция.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626656" y="9778849"/>
            <a:ext cx="3131185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7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1300"/>
              </a:lnSpc>
              <a:spcBef>
                <a:spcPts val="19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г.Железноводск,ул.Октябрьская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100б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(887932)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2-10-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65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ФИО: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Зайцева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Светлана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Ивановна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04536" y="317428"/>
            <a:ext cx="231648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72785" y="660506"/>
            <a:ext cx="1547495" cy="780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970"/>
              </a:lnSpc>
              <a:spcBef>
                <a:spcPts val="100"/>
              </a:spcBef>
            </a:pPr>
            <a:r>
              <a:rPr sz="27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700" b="1" spc="6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ИЮНЬ</a:t>
            </a:r>
            <a:endParaRPr sz="2700">
              <a:latin typeface="Calibri"/>
              <a:cs typeface="Calibri"/>
            </a:endParaRPr>
          </a:p>
          <a:p>
            <a:pPr marL="839469">
              <a:lnSpc>
                <a:spcPts val="2970"/>
              </a:lnSpc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6656" y="8405538"/>
            <a:ext cx="4186554" cy="1205865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 marR="5080">
              <a:lnSpc>
                <a:spcPct val="76000"/>
              </a:lnSpc>
              <a:spcBef>
                <a:spcPts val="1365"/>
              </a:spcBef>
            </a:pP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ПРИХОДИТЕ,</a:t>
            </a:r>
            <a:r>
              <a:rPr sz="4400" b="1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МЫ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18064" y="7361108"/>
            <a:ext cx="3290570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7545">
              <a:lnSpc>
                <a:spcPct val="112900"/>
              </a:lnSpc>
              <a:spcBef>
                <a:spcPts val="100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7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 понедельник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09:30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1336" y="8786779"/>
            <a:ext cx="915669" cy="6553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16839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21272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635" y="488523"/>
            <a:ext cx="838796" cy="957237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577517" y="813579"/>
            <a:ext cx="294005" cy="186690"/>
          </a:xfrm>
          <a:custGeom>
            <a:avLst/>
            <a:gdLst/>
            <a:ahLst/>
            <a:cxnLst/>
            <a:rect l="l" t="t" r="r" b="b"/>
            <a:pathLst>
              <a:path w="294005" h="186690">
                <a:moveTo>
                  <a:pt x="148323" y="132080"/>
                </a:moveTo>
                <a:lnTo>
                  <a:pt x="125285" y="132080"/>
                </a:lnTo>
                <a:lnTo>
                  <a:pt x="125285" y="381"/>
                </a:lnTo>
                <a:lnTo>
                  <a:pt x="104406" y="381"/>
                </a:lnTo>
                <a:lnTo>
                  <a:pt x="104406" y="132080"/>
                </a:lnTo>
                <a:lnTo>
                  <a:pt x="20878" y="132080"/>
                </a:lnTo>
                <a:lnTo>
                  <a:pt x="20878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8524" y="151130"/>
                </a:lnTo>
                <a:lnTo>
                  <a:pt x="128524" y="186690"/>
                </a:lnTo>
                <a:lnTo>
                  <a:pt x="148323" y="186690"/>
                </a:lnTo>
                <a:lnTo>
                  <a:pt x="148323" y="151130"/>
                </a:lnTo>
                <a:lnTo>
                  <a:pt x="148323" y="132080"/>
                </a:lnTo>
                <a:close/>
              </a:path>
              <a:path w="294005" h="186690">
                <a:moveTo>
                  <a:pt x="293408" y="132080"/>
                </a:moveTo>
                <a:lnTo>
                  <a:pt x="206286" y="132080"/>
                </a:lnTo>
                <a:lnTo>
                  <a:pt x="206286" y="83820"/>
                </a:lnTo>
                <a:lnTo>
                  <a:pt x="281165" y="83820"/>
                </a:lnTo>
                <a:lnTo>
                  <a:pt x="281165" y="64770"/>
                </a:lnTo>
                <a:lnTo>
                  <a:pt x="206286" y="64770"/>
                </a:lnTo>
                <a:lnTo>
                  <a:pt x="206286" y="19050"/>
                </a:lnTo>
                <a:lnTo>
                  <a:pt x="290156" y="19050"/>
                </a:lnTo>
                <a:lnTo>
                  <a:pt x="290156" y="0"/>
                </a:lnTo>
                <a:lnTo>
                  <a:pt x="184683" y="0"/>
                </a:lnTo>
                <a:lnTo>
                  <a:pt x="184683" y="19050"/>
                </a:lnTo>
                <a:lnTo>
                  <a:pt x="184683" y="64770"/>
                </a:lnTo>
                <a:lnTo>
                  <a:pt x="184683" y="83820"/>
                </a:lnTo>
                <a:lnTo>
                  <a:pt x="184683" y="132080"/>
                </a:lnTo>
                <a:lnTo>
                  <a:pt x="184683" y="151130"/>
                </a:lnTo>
                <a:lnTo>
                  <a:pt x="293408" y="151130"/>
                </a:lnTo>
                <a:lnTo>
                  <a:pt x="293408" y="132080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917725" y="814328"/>
            <a:ext cx="447675" cy="151130"/>
            <a:chOff x="1917725" y="814328"/>
            <a:chExt cx="447675" cy="151130"/>
          </a:xfrm>
        </p:grpSpPr>
        <p:sp>
          <p:nvSpPr>
            <p:cNvPr id="10" name="object 10"/>
            <p:cNvSpPr/>
            <p:nvPr/>
          </p:nvSpPr>
          <p:spPr>
            <a:xfrm>
              <a:off x="1917725" y="814328"/>
              <a:ext cx="290195" cy="151130"/>
            </a:xfrm>
            <a:custGeom>
              <a:avLst/>
              <a:gdLst/>
              <a:ahLst/>
              <a:cxnLst/>
              <a:rect l="l" t="t" r="r" b="b"/>
              <a:pathLst>
                <a:path w="290194" h="151130">
                  <a:moveTo>
                    <a:pt x="128879" y="65290"/>
                  </a:moveTo>
                  <a:lnTo>
                    <a:pt x="21234" y="65290"/>
                  </a:lnTo>
                  <a:lnTo>
                    <a:pt x="21234" y="520"/>
                  </a:lnTo>
                  <a:lnTo>
                    <a:pt x="0" y="520"/>
                  </a:lnTo>
                  <a:lnTo>
                    <a:pt x="0" y="65290"/>
                  </a:lnTo>
                  <a:lnTo>
                    <a:pt x="0" y="84340"/>
                  </a:lnTo>
                  <a:lnTo>
                    <a:pt x="0" y="150380"/>
                  </a:lnTo>
                  <a:lnTo>
                    <a:pt x="21234" y="150380"/>
                  </a:lnTo>
                  <a:lnTo>
                    <a:pt x="21234" y="84340"/>
                  </a:lnTo>
                  <a:lnTo>
                    <a:pt x="107632" y="84340"/>
                  </a:lnTo>
                  <a:lnTo>
                    <a:pt x="107632" y="149758"/>
                  </a:lnTo>
                  <a:lnTo>
                    <a:pt x="128879" y="149758"/>
                  </a:lnTo>
                  <a:lnTo>
                    <a:pt x="128879" y="84340"/>
                  </a:lnTo>
                  <a:lnTo>
                    <a:pt x="128879" y="83870"/>
                  </a:lnTo>
                  <a:lnTo>
                    <a:pt x="128879" y="65290"/>
                  </a:lnTo>
                  <a:close/>
                </a:path>
                <a:path w="290194" h="151130">
                  <a:moveTo>
                    <a:pt x="128879" y="355"/>
                  </a:moveTo>
                  <a:lnTo>
                    <a:pt x="107632" y="355"/>
                  </a:lnTo>
                  <a:lnTo>
                    <a:pt x="107632" y="64795"/>
                  </a:lnTo>
                  <a:lnTo>
                    <a:pt x="128879" y="64795"/>
                  </a:lnTo>
                  <a:lnTo>
                    <a:pt x="128879" y="355"/>
                  </a:lnTo>
                  <a:close/>
                </a:path>
                <a:path w="290194" h="151130">
                  <a:moveTo>
                    <a:pt x="289788" y="0"/>
                  </a:moveTo>
                  <a:lnTo>
                    <a:pt x="166319" y="0"/>
                  </a:lnTo>
                  <a:lnTo>
                    <a:pt x="166319" y="18719"/>
                  </a:lnTo>
                  <a:lnTo>
                    <a:pt x="217436" y="18719"/>
                  </a:lnTo>
                  <a:lnTo>
                    <a:pt x="217436" y="150837"/>
                  </a:lnTo>
                  <a:lnTo>
                    <a:pt x="238315" y="150837"/>
                  </a:lnTo>
                  <a:lnTo>
                    <a:pt x="238315" y="18719"/>
                  </a:lnTo>
                  <a:lnTo>
                    <a:pt x="289788" y="18719"/>
                  </a:lnTo>
                  <a:lnTo>
                    <a:pt x="289788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814697"/>
              <a:ext cx="120954" cy="15011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1049405"/>
            <a:ext cx="159118" cy="153365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1763280" y="1050841"/>
            <a:ext cx="678180" cy="183515"/>
            <a:chOff x="1763280" y="1050841"/>
            <a:chExt cx="678180" cy="18351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80" y="1050853"/>
              <a:ext cx="122402" cy="15011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919160" y="1050840"/>
              <a:ext cx="522605" cy="183515"/>
            </a:xfrm>
            <a:custGeom>
              <a:avLst/>
              <a:gdLst/>
              <a:ahLst/>
              <a:cxnLst/>
              <a:rect l="l" t="t" r="r" b="b"/>
              <a:pathLst>
                <a:path w="522605" h="183515">
                  <a:moveTo>
                    <a:pt x="104394" y="0"/>
                  </a:moveTo>
                  <a:lnTo>
                    <a:pt x="83515" y="0"/>
                  </a:lnTo>
                  <a:lnTo>
                    <a:pt x="83515" y="132118"/>
                  </a:lnTo>
                  <a:lnTo>
                    <a:pt x="104394" y="132118"/>
                  </a:lnTo>
                  <a:lnTo>
                    <a:pt x="104394" y="0"/>
                  </a:lnTo>
                  <a:close/>
                </a:path>
                <a:path w="522605" h="183515">
                  <a:moveTo>
                    <a:pt x="210604" y="132308"/>
                  </a:moveTo>
                  <a:lnTo>
                    <a:pt x="187921" y="132308"/>
                  </a:lnTo>
                  <a:lnTo>
                    <a:pt x="187921" y="0"/>
                  </a:lnTo>
                  <a:lnTo>
                    <a:pt x="167043" y="0"/>
                  </a:lnTo>
                  <a:lnTo>
                    <a:pt x="167043" y="132308"/>
                  </a:lnTo>
                  <a:lnTo>
                    <a:pt x="20878" y="132308"/>
                  </a:lnTo>
                  <a:lnTo>
                    <a:pt x="20878" y="228"/>
                  </a:lnTo>
                  <a:lnTo>
                    <a:pt x="0" y="228"/>
                  </a:lnTo>
                  <a:lnTo>
                    <a:pt x="0" y="132308"/>
                  </a:lnTo>
                  <a:lnTo>
                    <a:pt x="0" y="150088"/>
                  </a:lnTo>
                  <a:lnTo>
                    <a:pt x="190804" y="150088"/>
                  </a:lnTo>
                  <a:lnTo>
                    <a:pt x="190804" y="183108"/>
                  </a:lnTo>
                  <a:lnTo>
                    <a:pt x="210604" y="183108"/>
                  </a:lnTo>
                  <a:lnTo>
                    <a:pt x="210604" y="150088"/>
                  </a:lnTo>
                  <a:lnTo>
                    <a:pt x="210604" y="132308"/>
                  </a:lnTo>
                  <a:close/>
                </a:path>
                <a:path w="522605" h="183515">
                  <a:moveTo>
                    <a:pt x="352437" y="132308"/>
                  </a:moveTo>
                  <a:lnTo>
                    <a:pt x="264960" y="132308"/>
                  </a:lnTo>
                  <a:lnTo>
                    <a:pt x="264960" y="84048"/>
                  </a:lnTo>
                  <a:lnTo>
                    <a:pt x="340194" y="84048"/>
                  </a:lnTo>
                  <a:lnTo>
                    <a:pt x="340194" y="64998"/>
                  </a:lnTo>
                  <a:lnTo>
                    <a:pt x="264960" y="64998"/>
                  </a:lnTo>
                  <a:lnTo>
                    <a:pt x="264960" y="19278"/>
                  </a:lnTo>
                  <a:lnTo>
                    <a:pt x="349199" y="19278"/>
                  </a:lnTo>
                  <a:lnTo>
                    <a:pt x="349199" y="228"/>
                  </a:lnTo>
                  <a:lnTo>
                    <a:pt x="243357" y="228"/>
                  </a:lnTo>
                  <a:lnTo>
                    <a:pt x="243357" y="19278"/>
                  </a:lnTo>
                  <a:lnTo>
                    <a:pt x="243357" y="64998"/>
                  </a:lnTo>
                  <a:lnTo>
                    <a:pt x="243357" y="84048"/>
                  </a:lnTo>
                  <a:lnTo>
                    <a:pt x="243357" y="132308"/>
                  </a:lnTo>
                  <a:lnTo>
                    <a:pt x="243357" y="151358"/>
                  </a:lnTo>
                  <a:lnTo>
                    <a:pt x="352437" y="151358"/>
                  </a:lnTo>
                  <a:lnTo>
                    <a:pt x="352437" y="132308"/>
                  </a:lnTo>
                  <a:close/>
                </a:path>
                <a:path w="522605" h="183515">
                  <a:moveTo>
                    <a:pt x="521995" y="84239"/>
                  </a:moveTo>
                  <a:lnTo>
                    <a:pt x="500761" y="84239"/>
                  </a:lnTo>
                  <a:lnTo>
                    <a:pt x="500761" y="150482"/>
                  </a:lnTo>
                  <a:lnTo>
                    <a:pt x="521995" y="150482"/>
                  </a:lnTo>
                  <a:lnTo>
                    <a:pt x="521995" y="84239"/>
                  </a:lnTo>
                  <a:close/>
                </a:path>
                <a:path w="522605" h="183515">
                  <a:moveTo>
                    <a:pt x="521995" y="0"/>
                  </a:moveTo>
                  <a:lnTo>
                    <a:pt x="500761" y="0"/>
                  </a:lnTo>
                  <a:lnTo>
                    <a:pt x="500761" y="64998"/>
                  </a:lnTo>
                  <a:lnTo>
                    <a:pt x="414362" y="64998"/>
                  </a:lnTo>
                  <a:lnTo>
                    <a:pt x="414362" y="228"/>
                  </a:lnTo>
                  <a:lnTo>
                    <a:pt x="392760" y="228"/>
                  </a:lnTo>
                  <a:lnTo>
                    <a:pt x="392760" y="64998"/>
                  </a:lnTo>
                  <a:lnTo>
                    <a:pt x="392760" y="84048"/>
                  </a:lnTo>
                  <a:lnTo>
                    <a:pt x="392760" y="150088"/>
                  </a:lnTo>
                  <a:lnTo>
                    <a:pt x="414362" y="150088"/>
                  </a:lnTo>
                  <a:lnTo>
                    <a:pt x="414362" y="84048"/>
                  </a:lnTo>
                  <a:lnTo>
                    <a:pt x="521995" y="84048"/>
                  </a:lnTo>
                  <a:lnTo>
                    <a:pt x="521995" y="65163"/>
                  </a:lnTo>
                  <a:lnTo>
                    <a:pt x="521995" y="64998"/>
                  </a:lnTo>
                  <a:lnTo>
                    <a:pt x="521995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2489034" y="1051209"/>
            <a:ext cx="291465" cy="150495"/>
            <a:chOff x="2489034" y="1051209"/>
            <a:chExt cx="291465" cy="150495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1051209"/>
              <a:ext cx="129603" cy="15011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16" y="1051209"/>
              <a:ext cx="120599" cy="150114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1556638" y="1284127"/>
            <a:ext cx="1473835" cy="188595"/>
            <a:chOff x="1556638" y="1284127"/>
            <a:chExt cx="1473835" cy="188595"/>
          </a:xfrm>
        </p:grpSpPr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291315"/>
              <a:ext cx="142925" cy="15552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291315"/>
              <a:ext cx="163804" cy="15552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284127"/>
              <a:ext cx="359994" cy="18827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401" y="1291315"/>
              <a:ext cx="163804" cy="15552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493721" y="1290603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963" y="60185"/>
                  </a:moveTo>
                  <a:lnTo>
                    <a:pt x="34925" y="60185"/>
                  </a:lnTo>
                  <a:lnTo>
                    <a:pt x="34925" y="495"/>
                  </a:lnTo>
                  <a:lnTo>
                    <a:pt x="0" y="495"/>
                  </a:lnTo>
                  <a:lnTo>
                    <a:pt x="0" y="60185"/>
                  </a:lnTo>
                  <a:lnTo>
                    <a:pt x="0" y="89395"/>
                  </a:lnTo>
                  <a:lnTo>
                    <a:pt x="0" y="150355"/>
                  </a:lnTo>
                  <a:lnTo>
                    <a:pt x="34925" y="150355"/>
                  </a:lnTo>
                  <a:lnTo>
                    <a:pt x="34925" y="89395"/>
                  </a:lnTo>
                  <a:lnTo>
                    <a:pt x="103682" y="89395"/>
                  </a:lnTo>
                  <a:lnTo>
                    <a:pt x="103682" y="150837"/>
                  </a:lnTo>
                  <a:lnTo>
                    <a:pt x="138963" y="150837"/>
                  </a:lnTo>
                  <a:lnTo>
                    <a:pt x="138963" y="89395"/>
                  </a:lnTo>
                  <a:lnTo>
                    <a:pt x="138963" y="60185"/>
                  </a:lnTo>
                  <a:close/>
                </a:path>
                <a:path w="139064" h="151130">
                  <a:moveTo>
                    <a:pt x="138963" y="0"/>
                  </a:moveTo>
                  <a:lnTo>
                    <a:pt x="103682" y="0"/>
                  </a:lnTo>
                  <a:lnTo>
                    <a:pt x="103682" y="59766"/>
                  </a:lnTo>
                  <a:lnTo>
                    <a:pt x="138963" y="59766"/>
                  </a:lnTo>
                  <a:lnTo>
                    <a:pt x="138963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843" y="1290248"/>
              <a:ext cx="169925" cy="18180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995" y="1290248"/>
              <a:ext cx="168122" cy="150482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6047994" y="7937644"/>
            <a:ext cx="814705" cy="816610"/>
            <a:chOff x="6047994" y="7937644"/>
            <a:chExt cx="814705" cy="816610"/>
          </a:xfrm>
        </p:grpSpPr>
        <p:sp>
          <p:nvSpPr>
            <p:cNvPr id="28" name="object 28"/>
            <p:cNvSpPr/>
            <p:nvPr/>
          </p:nvSpPr>
          <p:spPr>
            <a:xfrm>
              <a:off x="6047994" y="7937644"/>
              <a:ext cx="814705" cy="816610"/>
            </a:xfrm>
            <a:custGeom>
              <a:avLst/>
              <a:gdLst/>
              <a:ahLst/>
              <a:cxnLst/>
              <a:rect l="l" t="t" r="r" b="b"/>
              <a:pathLst>
                <a:path w="814704" h="816609">
                  <a:moveTo>
                    <a:pt x="407161" y="0"/>
                  </a:moveTo>
                  <a:lnTo>
                    <a:pt x="353815" y="3481"/>
                  </a:lnTo>
                  <a:lnTo>
                    <a:pt x="301685" y="13814"/>
                  </a:lnTo>
                  <a:lnTo>
                    <a:pt x="251446" y="30828"/>
                  </a:lnTo>
                  <a:lnTo>
                    <a:pt x="203771" y="54356"/>
                  </a:lnTo>
                  <a:lnTo>
                    <a:pt x="159369" y="84183"/>
                  </a:lnTo>
                  <a:lnTo>
                    <a:pt x="119389" y="119341"/>
                  </a:lnTo>
                  <a:lnTo>
                    <a:pt x="84338" y="159358"/>
                  </a:lnTo>
                  <a:lnTo>
                    <a:pt x="54724" y="203758"/>
                  </a:lnTo>
                  <a:lnTo>
                    <a:pt x="30984" y="251853"/>
                  </a:lnTo>
                  <a:lnTo>
                    <a:pt x="13860" y="302312"/>
                  </a:lnTo>
                  <a:lnTo>
                    <a:pt x="3487" y="354525"/>
                  </a:lnTo>
                  <a:lnTo>
                    <a:pt x="0" y="407885"/>
                  </a:lnTo>
                  <a:lnTo>
                    <a:pt x="3487" y="461243"/>
                  </a:lnTo>
                  <a:lnTo>
                    <a:pt x="13860" y="513453"/>
                  </a:lnTo>
                  <a:lnTo>
                    <a:pt x="30984" y="563907"/>
                  </a:lnTo>
                  <a:lnTo>
                    <a:pt x="54724" y="612000"/>
                  </a:lnTo>
                  <a:lnTo>
                    <a:pt x="84338" y="656406"/>
                  </a:lnTo>
                  <a:lnTo>
                    <a:pt x="119389" y="696421"/>
                  </a:lnTo>
                  <a:lnTo>
                    <a:pt x="159369" y="731577"/>
                  </a:lnTo>
                  <a:lnTo>
                    <a:pt x="203771" y="761403"/>
                  </a:lnTo>
                  <a:lnTo>
                    <a:pt x="251446" y="784985"/>
                  </a:lnTo>
                  <a:lnTo>
                    <a:pt x="301685" y="802122"/>
                  </a:lnTo>
                  <a:lnTo>
                    <a:pt x="353815" y="812577"/>
                  </a:lnTo>
                  <a:lnTo>
                    <a:pt x="407161" y="816114"/>
                  </a:lnTo>
                  <a:lnTo>
                    <a:pt x="460516" y="812577"/>
                  </a:lnTo>
                  <a:lnTo>
                    <a:pt x="512689" y="802122"/>
                  </a:lnTo>
                  <a:lnTo>
                    <a:pt x="563038" y="784985"/>
                  </a:lnTo>
                  <a:lnTo>
                    <a:pt x="610920" y="761403"/>
                  </a:lnTo>
                  <a:lnTo>
                    <a:pt x="655115" y="731577"/>
                  </a:lnTo>
                  <a:lnTo>
                    <a:pt x="694985" y="696421"/>
                  </a:lnTo>
                  <a:lnTo>
                    <a:pt x="729992" y="656406"/>
                  </a:lnTo>
                  <a:lnTo>
                    <a:pt x="759599" y="612000"/>
                  </a:lnTo>
                  <a:lnTo>
                    <a:pt x="783339" y="563907"/>
                  </a:lnTo>
                  <a:lnTo>
                    <a:pt x="800463" y="513453"/>
                  </a:lnTo>
                  <a:lnTo>
                    <a:pt x="810836" y="461243"/>
                  </a:lnTo>
                  <a:lnTo>
                    <a:pt x="814324" y="407885"/>
                  </a:lnTo>
                  <a:lnTo>
                    <a:pt x="810836" y="354525"/>
                  </a:lnTo>
                  <a:lnTo>
                    <a:pt x="800463" y="302312"/>
                  </a:lnTo>
                  <a:lnTo>
                    <a:pt x="783339" y="251853"/>
                  </a:lnTo>
                  <a:lnTo>
                    <a:pt x="759599" y="203758"/>
                  </a:lnTo>
                  <a:lnTo>
                    <a:pt x="729992" y="159358"/>
                  </a:lnTo>
                  <a:lnTo>
                    <a:pt x="694985" y="119341"/>
                  </a:lnTo>
                  <a:lnTo>
                    <a:pt x="655115" y="84183"/>
                  </a:lnTo>
                  <a:lnTo>
                    <a:pt x="610920" y="54356"/>
                  </a:lnTo>
                  <a:lnTo>
                    <a:pt x="563038" y="30828"/>
                  </a:lnTo>
                  <a:lnTo>
                    <a:pt x="512689" y="13814"/>
                  </a:lnTo>
                  <a:lnTo>
                    <a:pt x="460516" y="3481"/>
                  </a:lnTo>
                  <a:lnTo>
                    <a:pt x="4071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62840" y="8141772"/>
              <a:ext cx="601205" cy="515518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140157" y="9577087"/>
            <a:ext cx="874801" cy="874801"/>
          </a:xfrm>
          <a:prstGeom prst="rect">
            <a:avLst/>
          </a:prstGeom>
        </p:spPr>
      </p:pic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346659" y="1913742"/>
          <a:ext cx="7038975" cy="5284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140"/>
                <a:gridCol w="4438015"/>
                <a:gridCol w="1779270"/>
              </a:tblGrid>
              <a:tr h="665480">
                <a:tc>
                  <a:txBody>
                    <a:bodyPr/>
                    <a:lstStyle/>
                    <a:p>
                      <a:pPr marR="43815" algn="ct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541655" marR="535305" indent="2667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681355">
                <a:tc>
                  <a:txBody>
                    <a:bodyPr/>
                    <a:lstStyle/>
                    <a:p>
                      <a:pPr marR="31115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514984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«Территория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настроения» Настольные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marR="31115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21971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Мастер-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класс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изготовлению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кружевных салфеток.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816610">
                <a:tc>
                  <a:txBody>
                    <a:bodyPr/>
                    <a:lstStyle/>
                    <a:p>
                      <a:pPr marR="31115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213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России.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Праздничное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мероприятие.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R="31115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2135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«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Как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сохранить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здоровье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летом?».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Беседа.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1429385">
                <a:tc>
                  <a:txBody>
                    <a:bodyPr/>
                    <a:lstStyle/>
                    <a:p>
                      <a:pPr marR="31115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522605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«Беседа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тему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«Народные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приметы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календарь».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626656" y="9778849"/>
            <a:ext cx="3131185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7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1300"/>
              </a:lnSpc>
              <a:spcBef>
                <a:spcPts val="19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г.Железноводск,ул.Октябрьская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100б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(887932)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2-10-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65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ФИО: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Зайцева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Светлана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Ивановна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04536" y="317428"/>
            <a:ext cx="231648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0534" y="660506"/>
            <a:ext cx="1470025" cy="780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970"/>
              </a:lnSpc>
              <a:spcBef>
                <a:spcPts val="100"/>
              </a:spcBef>
            </a:pPr>
            <a:r>
              <a:rPr sz="27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7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ИЮНЬ</a:t>
            </a:r>
            <a:endParaRPr sz="2700">
              <a:latin typeface="Calibri"/>
              <a:cs typeface="Calibri"/>
            </a:endParaRPr>
          </a:p>
          <a:p>
            <a:pPr marL="761365">
              <a:lnSpc>
                <a:spcPts val="2970"/>
              </a:lnSpc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6656" y="8405538"/>
            <a:ext cx="4186554" cy="1205865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 marR="5080">
              <a:lnSpc>
                <a:spcPct val="76000"/>
              </a:lnSpc>
              <a:spcBef>
                <a:spcPts val="1365"/>
              </a:spcBef>
            </a:pP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ПРИХОДИТЕ,</a:t>
            </a:r>
            <a:r>
              <a:rPr sz="4400" b="1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МЫ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18064" y="7418346"/>
            <a:ext cx="3290570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7545">
              <a:lnSpc>
                <a:spcPct val="112900"/>
              </a:lnSpc>
              <a:spcBef>
                <a:spcPts val="100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7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 понедельник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09:30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1336" y="8786779"/>
            <a:ext cx="915669" cy="6553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16839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21272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635" y="488523"/>
            <a:ext cx="838796" cy="957237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577517" y="813579"/>
            <a:ext cx="294005" cy="186690"/>
          </a:xfrm>
          <a:custGeom>
            <a:avLst/>
            <a:gdLst/>
            <a:ahLst/>
            <a:cxnLst/>
            <a:rect l="l" t="t" r="r" b="b"/>
            <a:pathLst>
              <a:path w="294005" h="186690">
                <a:moveTo>
                  <a:pt x="148323" y="132080"/>
                </a:moveTo>
                <a:lnTo>
                  <a:pt x="125285" y="132080"/>
                </a:lnTo>
                <a:lnTo>
                  <a:pt x="125285" y="381"/>
                </a:lnTo>
                <a:lnTo>
                  <a:pt x="104406" y="381"/>
                </a:lnTo>
                <a:lnTo>
                  <a:pt x="104406" y="132080"/>
                </a:lnTo>
                <a:lnTo>
                  <a:pt x="20878" y="132080"/>
                </a:lnTo>
                <a:lnTo>
                  <a:pt x="20878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8524" y="151130"/>
                </a:lnTo>
                <a:lnTo>
                  <a:pt x="128524" y="186690"/>
                </a:lnTo>
                <a:lnTo>
                  <a:pt x="148323" y="186690"/>
                </a:lnTo>
                <a:lnTo>
                  <a:pt x="148323" y="151130"/>
                </a:lnTo>
                <a:lnTo>
                  <a:pt x="148323" y="132080"/>
                </a:lnTo>
                <a:close/>
              </a:path>
              <a:path w="294005" h="186690">
                <a:moveTo>
                  <a:pt x="293408" y="132080"/>
                </a:moveTo>
                <a:lnTo>
                  <a:pt x="206286" y="132080"/>
                </a:lnTo>
                <a:lnTo>
                  <a:pt x="206286" y="83820"/>
                </a:lnTo>
                <a:lnTo>
                  <a:pt x="281165" y="83820"/>
                </a:lnTo>
                <a:lnTo>
                  <a:pt x="281165" y="64770"/>
                </a:lnTo>
                <a:lnTo>
                  <a:pt x="206286" y="64770"/>
                </a:lnTo>
                <a:lnTo>
                  <a:pt x="206286" y="19050"/>
                </a:lnTo>
                <a:lnTo>
                  <a:pt x="290156" y="19050"/>
                </a:lnTo>
                <a:lnTo>
                  <a:pt x="290156" y="0"/>
                </a:lnTo>
                <a:lnTo>
                  <a:pt x="184683" y="0"/>
                </a:lnTo>
                <a:lnTo>
                  <a:pt x="184683" y="19050"/>
                </a:lnTo>
                <a:lnTo>
                  <a:pt x="184683" y="64770"/>
                </a:lnTo>
                <a:lnTo>
                  <a:pt x="184683" y="83820"/>
                </a:lnTo>
                <a:lnTo>
                  <a:pt x="184683" y="132080"/>
                </a:lnTo>
                <a:lnTo>
                  <a:pt x="184683" y="151130"/>
                </a:lnTo>
                <a:lnTo>
                  <a:pt x="293408" y="151130"/>
                </a:lnTo>
                <a:lnTo>
                  <a:pt x="293408" y="132080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917725" y="814328"/>
            <a:ext cx="447675" cy="151130"/>
            <a:chOff x="1917725" y="814328"/>
            <a:chExt cx="447675" cy="151130"/>
          </a:xfrm>
        </p:grpSpPr>
        <p:sp>
          <p:nvSpPr>
            <p:cNvPr id="10" name="object 10"/>
            <p:cNvSpPr/>
            <p:nvPr/>
          </p:nvSpPr>
          <p:spPr>
            <a:xfrm>
              <a:off x="1917725" y="814328"/>
              <a:ext cx="290195" cy="151130"/>
            </a:xfrm>
            <a:custGeom>
              <a:avLst/>
              <a:gdLst/>
              <a:ahLst/>
              <a:cxnLst/>
              <a:rect l="l" t="t" r="r" b="b"/>
              <a:pathLst>
                <a:path w="290194" h="151130">
                  <a:moveTo>
                    <a:pt x="128879" y="65290"/>
                  </a:moveTo>
                  <a:lnTo>
                    <a:pt x="21234" y="65290"/>
                  </a:lnTo>
                  <a:lnTo>
                    <a:pt x="21234" y="520"/>
                  </a:lnTo>
                  <a:lnTo>
                    <a:pt x="0" y="520"/>
                  </a:lnTo>
                  <a:lnTo>
                    <a:pt x="0" y="65290"/>
                  </a:lnTo>
                  <a:lnTo>
                    <a:pt x="0" y="84340"/>
                  </a:lnTo>
                  <a:lnTo>
                    <a:pt x="0" y="150380"/>
                  </a:lnTo>
                  <a:lnTo>
                    <a:pt x="21234" y="150380"/>
                  </a:lnTo>
                  <a:lnTo>
                    <a:pt x="21234" y="84340"/>
                  </a:lnTo>
                  <a:lnTo>
                    <a:pt x="107632" y="84340"/>
                  </a:lnTo>
                  <a:lnTo>
                    <a:pt x="107632" y="149758"/>
                  </a:lnTo>
                  <a:lnTo>
                    <a:pt x="128879" y="149758"/>
                  </a:lnTo>
                  <a:lnTo>
                    <a:pt x="128879" y="84340"/>
                  </a:lnTo>
                  <a:lnTo>
                    <a:pt x="128879" y="83870"/>
                  </a:lnTo>
                  <a:lnTo>
                    <a:pt x="128879" y="65290"/>
                  </a:lnTo>
                  <a:close/>
                </a:path>
                <a:path w="290194" h="151130">
                  <a:moveTo>
                    <a:pt x="128879" y="355"/>
                  </a:moveTo>
                  <a:lnTo>
                    <a:pt x="107632" y="355"/>
                  </a:lnTo>
                  <a:lnTo>
                    <a:pt x="107632" y="64795"/>
                  </a:lnTo>
                  <a:lnTo>
                    <a:pt x="128879" y="64795"/>
                  </a:lnTo>
                  <a:lnTo>
                    <a:pt x="128879" y="355"/>
                  </a:lnTo>
                  <a:close/>
                </a:path>
                <a:path w="290194" h="151130">
                  <a:moveTo>
                    <a:pt x="289788" y="0"/>
                  </a:moveTo>
                  <a:lnTo>
                    <a:pt x="166319" y="0"/>
                  </a:lnTo>
                  <a:lnTo>
                    <a:pt x="166319" y="18719"/>
                  </a:lnTo>
                  <a:lnTo>
                    <a:pt x="217436" y="18719"/>
                  </a:lnTo>
                  <a:lnTo>
                    <a:pt x="217436" y="150837"/>
                  </a:lnTo>
                  <a:lnTo>
                    <a:pt x="238315" y="150837"/>
                  </a:lnTo>
                  <a:lnTo>
                    <a:pt x="238315" y="18719"/>
                  </a:lnTo>
                  <a:lnTo>
                    <a:pt x="289788" y="18719"/>
                  </a:lnTo>
                  <a:lnTo>
                    <a:pt x="289788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814697"/>
              <a:ext cx="120954" cy="15011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1049405"/>
            <a:ext cx="159118" cy="153365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1763280" y="1050841"/>
            <a:ext cx="678180" cy="183515"/>
            <a:chOff x="1763280" y="1050841"/>
            <a:chExt cx="678180" cy="18351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80" y="1050853"/>
              <a:ext cx="122402" cy="15011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919160" y="1050840"/>
              <a:ext cx="522605" cy="183515"/>
            </a:xfrm>
            <a:custGeom>
              <a:avLst/>
              <a:gdLst/>
              <a:ahLst/>
              <a:cxnLst/>
              <a:rect l="l" t="t" r="r" b="b"/>
              <a:pathLst>
                <a:path w="522605" h="183515">
                  <a:moveTo>
                    <a:pt x="104394" y="0"/>
                  </a:moveTo>
                  <a:lnTo>
                    <a:pt x="83515" y="0"/>
                  </a:lnTo>
                  <a:lnTo>
                    <a:pt x="83515" y="132118"/>
                  </a:lnTo>
                  <a:lnTo>
                    <a:pt x="104394" y="132118"/>
                  </a:lnTo>
                  <a:lnTo>
                    <a:pt x="104394" y="0"/>
                  </a:lnTo>
                  <a:close/>
                </a:path>
                <a:path w="522605" h="183515">
                  <a:moveTo>
                    <a:pt x="210604" y="132308"/>
                  </a:moveTo>
                  <a:lnTo>
                    <a:pt x="187921" y="132308"/>
                  </a:lnTo>
                  <a:lnTo>
                    <a:pt x="187921" y="0"/>
                  </a:lnTo>
                  <a:lnTo>
                    <a:pt x="167043" y="0"/>
                  </a:lnTo>
                  <a:lnTo>
                    <a:pt x="167043" y="132308"/>
                  </a:lnTo>
                  <a:lnTo>
                    <a:pt x="20878" y="132308"/>
                  </a:lnTo>
                  <a:lnTo>
                    <a:pt x="20878" y="228"/>
                  </a:lnTo>
                  <a:lnTo>
                    <a:pt x="0" y="228"/>
                  </a:lnTo>
                  <a:lnTo>
                    <a:pt x="0" y="132308"/>
                  </a:lnTo>
                  <a:lnTo>
                    <a:pt x="0" y="150088"/>
                  </a:lnTo>
                  <a:lnTo>
                    <a:pt x="190804" y="150088"/>
                  </a:lnTo>
                  <a:lnTo>
                    <a:pt x="190804" y="183108"/>
                  </a:lnTo>
                  <a:lnTo>
                    <a:pt x="210604" y="183108"/>
                  </a:lnTo>
                  <a:lnTo>
                    <a:pt x="210604" y="150088"/>
                  </a:lnTo>
                  <a:lnTo>
                    <a:pt x="210604" y="132308"/>
                  </a:lnTo>
                  <a:close/>
                </a:path>
                <a:path w="522605" h="183515">
                  <a:moveTo>
                    <a:pt x="352437" y="132308"/>
                  </a:moveTo>
                  <a:lnTo>
                    <a:pt x="264960" y="132308"/>
                  </a:lnTo>
                  <a:lnTo>
                    <a:pt x="264960" y="84048"/>
                  </a:lnTo>
                  <a:lnTo>
                    <a:pt x="340194" y="84048"/>
                  </a:lnTo>
                  <a:lnTo>
                    <a:pt x="340194" y="64998"/>
                  </a:lnTo>
                  <a:lnTo>
                    <a:pt x="264960" y="64998"/>
                  </a:lnTo>
                  <a:lnTo>
                    <a:pt x="264960" y="19278"/>
                  </a:lnTo>
                  <a:lnTo>
                    <a:pt x="349199" y="19278"/>
                  </a:lnTo>
                  <a:lnTo>
                    <a:pt x="349199" y="228"/>
                  </a:lnTo>
                  <a:lnTo>
                    <a:pt x="243357" y="228"/>
                  </a:lnTo>
                  <a:lnTo>
                    <a:pt x="243357" y="19278"/>
                  </a:lnTo>
                  <a:lnTo>
                    <a:pt x="243357" y="64998"/>
                  </a:lnTo>
                  <a:lnTo>
                    <a:pt x="243357" y="84048"/>
                  </a:lnTo>
                  <a:lnTo>
                    <a:pt x="243357" y="132308"/>
                  </a:lnTo>
                  <a:lnTo>
                    <a:pt x="243357" y="151358"/>
                  </a:lnTo>
                  <a:lnTo>
                    <a:pt x="352437" y="151358"/>
                  </a:lnTo>
                  <a:lnTo>
                    <a:pt x="352437" y="132308"/>
                  </a:lnTo>
                  <a:close/>
                </a:path>
                <a:path w="522605" h="183515">
                  <a:moveTo>
                    <a:pt x="521995" y="84239"/>
                  </a:moveTo>
                  <a:lnTo>
                    <a:pt x="500761" y="84239"/>
                  </a:lnTo>
                  <a:lnTo>
                    <a:pt x="500761" y="150482"/>
                  </a:lnTo>
                  <a:lnTo>
                    <a:pt x="521995" y="150482"/>
                  </a:lnTo>
                  <a:lnTo>
                    <a:pt x="521995" y="84239"/>
                  </a:lnTo>
                  <a:close/>
                </a:path>
                <a:path w="522605" h="183515">
                  <a:moveTo>
                    <a:pt x="521995" y="0"/>
                  </a:moveTo>
                  <a:lnTo>
                    <a:pt x="500761" y="0"/>
                  </a:lnTo>
                  <a:lnTo>
                    <a:pt x="500761" y="64998"/>
                  </a:lnTo>
                  <a:lnTo>
                    <a:pt x="414362" y="64998"/>
                  </a:lnTo>
                  <a:lnTo>
                    <a:pt x="414362" y="228"/>
                  </a:lnTo>
                  <a:lnTo>
                    <a:pt x="392760" y="228"/>
                  </a:lnTo>
                  <a:lnTo>
                    <a:pt x="392760" y="64998"/>
                  </a:lnTo>
                  <a:lnTo>
                    <a:pt x="392760" y="84048"/>
                  </a:lnTo>
                  <a:lnTo>
                    <a:pt x="392760" y="150088"/>
                  </a:lnTo>
                  <a:lnTo>
                    <a:pt x="414362" y="150088"/>
                  </a:lnTo>
                  <a:lnTo>
                    <a:pt x="414362" y="84048"/>
                  </a:lnTo>
                  <a:lnTo>
                    <a:pt x="521995" y="84048"/>
                  </a:lnTo>
                  <a:lnTo>
                    <a:pt x="521995" y="65163"/>
                  </a:lnTo>
                  <a:lnTo>
                    <a:pt x="521995" y="64998"/>
                  </a:lnTo>
                  <a:lnTo>
                    <a:pt x="521995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2489034" y="1051209"/>
            <a:ext cx="291465" cy="150495"/>
            <a:chOff x="2489034" y="1051209"/>
            <a:chExt cx="291465" cy="150495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1051209"/>
              <a:ext cx="129603" cy="15011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16" y="1051209"/>
              <a:ext cx="120599" cy="150114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1556638" y="1284127"/>
            <a:ext cx="1473835" cy="188595"/>
            <a:chOff x="1556638" y="1284127"/>
            <a:chExt cx="1473835" cy="188595"/>
          </a:xfrm>
        </p:grpSpPr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291315"/>
              <a:ext cx="142925" cy="15552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291315"/>
              <a:ext cx="163804" cy="15552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284127"/>
              <a:ext cx="359994" cy="18827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401" y="1291315"/>
              <a:ext cx="163804" cy="15552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493721" y="1290603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963" y="60185"/>
                  </a:moveTo>
                  <a:lnTo>
                    <a:pt x="34925" y="60185"/>
                  </a:lnTo>
                  <a:lnTo>
                    <a:pt x="34925" y="495"/>
                  </a:lnTo>
                  <a:lnTo>
                    <a:pt x="0" y="495"/>
                  </a:lnTo>
                  <a:lnTo>
                    <a:pt x="0" y="60185"/>
                  </a:lnTo>
                  <a:lnTo>
                    <a:pt x="0" y="89395"/>
                  </a:lnTo>
                  <a:lnTo>
                    <a:pt x="0" y="150355"/>
                  </a:lnTo>
                  <a:lnTo>
                    <a:pt x="34925" y="150355"/>
                  </a:lnTo>
                  <a:lnTo>
                    <a:pt x="34925" y="89395"/>
                  </a:lnTo>
                  <a:lnTo>
                    <a:pt x="103682" y="89395"/>
                  </a:lnTo>
                  <a:lnTo>
                    <a:pt x="103682" y="150837"/>
                  </a:lnTo>
                  <a:lnTo>
                    <a:pt x="138963" y="150837"/>
                  </a:lnTo>
                  <a:lnTo>
                    <a:pt x="138963" y="89395"/>
                  </a:lnTo>
                  <a:lnTo>
                    <a:pt x="138963" y="60185"/>
                  </a:lnTo>
                  <a:close/>
                </a:path>
                <a:path w="139064" h="151130">
                  <a:moveTo>
                    <a:pt x="138963" y="0"/>
                  </a:moveTo>
                  <a:lnTo>
                    <a:pt x="103682" y="0"/>
                  </a:lnTo>
                  <a:lnTo>
                    <a:pt x="103682" y="59766"/>
                  </a:lnTo>
                  <a:lnTo>
                    <a:pt x="138963" y="59766"/>
                  </a:lnTo>
                  <a:lnTo>
                    <a:pt x="138963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843" y="1290248"/>
              <a:ext cx="169925" cy="18180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995" y="1290248"/>
              <a:ext cx="168122" cy="150482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6047994" y="7937644"/>
            <a:ext cx="814705" cy="816610"/>
            <a:chOff x="6047994" y="7937644"/>
            <a:chExt cx="814705" cy="816610"/>
          </a:xfrm>
        </p:grpSpPr>
        <p:sp>
          <p:nvSpPr>
            <p:cNvPr id="28" name="object 28"/>
            <p:cNvSpPr/>
            <p:nvPr/>
          </p:nvSpPr>
          <p:spPr>
            <a:xfrm>
              <a:off x="6047994" y="7937644"/>
              <a:ext cx="814705" cy="816610"/>
            </a:xfrm>
            <a:custGeom>
              <a:avLst/>
              <a:gdLst/>
              <a:ahLst/>
              <a:cxnLst/>
              <a:rect l="l" t="t" r="r" b="b"/>
              <a:pathLst>
                <a:path w="814704" h="816609">
                  <a:moveTo>
                    <a:pt x="407161" y="0"/>
                  </a:moveTo>
                  <a:lnTo>
                    <a:pt x="353815" y="3481"/>
                  </a:lnTo>
                  <a:lnTo>
                    <a:pt x="301685" y="13814"/>
                  </a:lnTo>
                  <a:lnTo>
                    <a:pt x="251446" y="30828"/>
                  </a:lnTo>
                  <a:lnTo>
                    <a:pt x="203771" y="54356"/>
                  </a:lnTo>
                  <a:lnTo>
                    <a:pt x="159369" y="84183"/>
                  </a:lnTo>
                  <a:lnTo>
                    <a:pt x="119389" y="119341"/>
                  </a:lnTo>
                  <a:lnTo>
                    <a:pt x="84338" y="159358"/>
                  </a:lnTo>
                  <a:lnTo>
                    <a:pt x="54724" y="203758"/>
                  </a:lnTo>
                  <a:lnTo>
                    <a:pt x="30984" y="251853"/>
                  </a:lnTo>
                  <a:lnTo>
                    <a:pt x="13860" y="302312"/>
                  </a:lnTo>
                  <a:lnTo>
                    <a:pt x="3487" y="354525"/>
                  </a:lnTo>
                  <a:lnTo>
                    <a:pt x="0" y="407885"/>
                  </a:lnTo>
                  <a:lnTo>
                    <a:pt x="3487" y="461243"/>
                  </a:lnTo>
                  <a:lnTo>
                    <a:pt x="13860" y="513453"/>
                  </a:lnTo>
                  <a:lnTo>
                    <a:pt x="30984" y="563907"/>
                  </a:lnTo>
                  <a:lnTo>
                    <a:pt x="54724" y="612000"/>
                  </a:lnTo>
                  <a:lnTo>
                    <a:pt x="84338" y="656406"/>
                  </a:lnTo>
                  <a:lnTo>
                    <a:pt x="119389" y="696421"/>
                  </a:lnTo>
                  <a:lnTo>
                    <a:pt x="159369" y="731577"/>
                  </a:lnTo>
                  <a:lnTo>
                    <a:pt x="203771" y="761403"/>
                  </a:lnTo>
                  <a:lnTo>
                    <a:pt x="251446" y="784985"/>
                  </a:lnTo>
                  <a:lnTo>
                    <a:pt x="301685" y="802122"/>
                  </a:lnTo>
                  <a:lnTo>
                    <a:pt x="353815" y="812577"/>
                  </a:lnTo>
                  <a:lnTo>
                    <a:pt x="407161" y="816114"/>
                  </a:lnTo>
                  <a:lnTo>
                    <a:pt x="460516" y="812577"/>
                  </a:lnTo>
                  <a:lnTo>
                    <a:pt x="512689" y="802122"/>
                  </a:lnTo>
                  <a:lnTo>
                    <a:pt x="563038" y="784985"/>
                  </a:lnTo>
                  <a:lnTo>
                    <a:pt x="610920" y="761403"/>
                  </a:lnTo>
                  <a:lnTo>
                    <a:pt x="655115" y="731577"/>
                  </a:lnTo>
                  <a:lnTo>
                    <a:pt x="694985" y="696421"/>
                  </a:lnTo>
                  <a:lnTo>
                    <a:pt x="729992" y="656406"/>
                  </a:lnTo>
                  <a:lnTo>
                    <a:pt x="759599" y="612000"/>
                  </a:lnTo>
                  <a:lnTo>
                    <a:pt x="783339" y="563907"/>
                  </a:lnTo>
                  <a:lnTo>
                    <a:pt x="800463" y="513453"/>
                  </a:lnTo>
                  <a:lnTo>
                    <a:pt x="810836" y="461243"/>
                  </a:lnTo>
                  <a:lnTo>
                    <a:pt x="814324" y="407885"/>
                  </a:lnTo>
                  <a:lnTo>
                    <a:pt x="810836" y="354525"/>
                  </a:lnTo>
                  <a:lnTo>
                    <a:pt x="800463" y="302312"/>
                  </a:lnTo>
                  <a:lnTo>
                    <a:pt x="783339" y="251853"/>
                  </a:lnTo>
                  <a:lnTo>
                    <a:pt x="759599" y="203758"/>
                  </a:lnTo>
                  <a:lnTo>
                    <a:pt x="729992" y="159358"/>
                  </a:lnTo>
                  <a:lnTo>
                    <a:pt x="694985" y="119341"/>
                  </a:lnTo>
                  <a:lnTo>
                    <a:pt x="655115" y="84183"/>
                  </a:lnTo>
                  <a:lnTo>
                    <a:pt x="610920" y="54356"/>
                  </a:lnTo>
                  <a:lnTo>
                    <a:pt x="563038" y="30828"/>
                  </a:lnTo>
                  <a:lnTo>
                    <a:pt x="512689" y="13814"/>
                  </a:lnTo>
                  <a:lnTo>
                    <a:pt x="460516" y="3481"/>
                  </a:lnTo>
                  <a:lnTo>
                    <a:pt x="4071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62840" y="8141772"/>
              <a:ext cx="601205" cy="515518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140157" y="9577087"/>
            <a:ext cx="874801" cy="874801"/>
          </a:xfrm>
          <a:prstGeom prst="rect">
            <a:avLst/>
          </a:prstGeom>
        </p:spPr>
      </p:pic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375463" y="1842826"/>
          <a:ext cx="7028180" cy="5447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950"/>
                <a:gridCol w="4456430"/>
                <a:gridCol w="1748154"/>
              </a:tblGrid>
              <a:tr h="698500">
                <a:tc>
                  <a:txBody>
                    <a:bodyPr/>
                    <a:lstStyle/>
                    <a:p>
                      <a:pPr marR="43815" algn="ct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525780" marR="519430" indent="2667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49530">
                        <a:lnSpc>
                          <a:spcPts val="1810"/>
                        </a:lnSpc>
                        <a:spcBef>
                          <a:spcPts val="325"/>
                        </a:spcBef>
                        <a:tabLst>
                          <a:tab pos="850265" algn="l"/>
                          <a:tab pos="1102360" algn="l"/>
                          <a:tab pos="3244850" algn="l"/>
                        </a:tabLst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Россия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–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многонациональное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социальное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государство.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Единство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народов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России.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2705">
                        <a:lnSpc>
                          <a:spcPts val="181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Лекция.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175260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17.06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17272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Встреча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членами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Совета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Железноводской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городской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общественной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организации ветеранов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(пенсионеров)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войны,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труда, Вооруженных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сил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правоохранительных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органов.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Вопросы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—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ответы.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2705">
                        <a:lnSpc>
                          <a:spcPts val="1814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Консультирование.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128016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«Школа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активного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долголетия».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Основы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самомассажа.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21209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художественных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промыслов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народов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России-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21.06.2026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737235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213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«Память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пылающих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лет: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Победе»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626656" y="9778849"/>
            <a:ext cx="3131185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7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1300"/>
              </a:lnSpc>
              <a:spcBef>
                <a:spcPts val="19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г.Железноводск,ул.Октябрьская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100б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(887932)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2-10-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65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ФИО: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Зайцева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Светлана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Ивановна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04536" y="317428"/>
            <a:ext cx="231648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0534" y="660506"/>
            <a:ext cx="1470025" cy="780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970"/>
              </a:lnSpc>
              <a:spcBef>
                <a:spcPts val="100"/>
              </a:spcBef>
            </a:pPr>
            <a:r>
              <a:rPr sz="27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7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ИЮНЬ</a:t>
            </a:r>
            <a:endParaRPr sz="2700">
              <a:latin typeface="Calibri"/>
              <a:cs typeface="Calibri"/>
            </a:endParaRPr>
          </a:p>
          <a:p>
            <a:pPr marL="761365">
              <a:lnSpc>
                <a:spcPts val="2970"/>
              </a:lnSpc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6656" y="8405538"/>
            <a:ext cx="4186554" cy="1205865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 marR="5080">
              <a:lnSpc>
                <a:spcPct val="76000"/>
              </a:lnSpc>
              <a:spcBef>
                <a:spcPts val="1365"/>
              </a:spcBef>
            </a:pP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ПРИХОДИТЕ,</a:t>
            </a:r>
            <a:r>
              <a:rPr sz="4400" b="1" spc="-1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25" dirty="0">
                <a:solidFill>
                  <a:srgbClr val="FFFFFF"/>
                </a:solidFill>
                <a:latin typeface="Calibri"/>
                <a:cs typeface="Calibri"/>
              </a:rPr>
              <a:t>МЫ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18064" y="7361108"/>
            <a:ext cx="3290570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7545">
              <a:lnSpc>
                <a:spcPct val="112900"/>
              </a:lnSpc>
              <a:spcBef>
                <a:spcPts val="100"/>
              </a:spcBef>
            </a:pP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Время</a:t>
            </a:r>
            <a:r>
              <a:rPr sz="1600" b="1" spc="-7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работы: понедельник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пятница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09:30</a:t>
            </a:r>
            <a:r>
              <a:rPr sz="1600" b="1" spc="-35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7585A"/>
                </a:solidFill>
                <a:latin typeface="Calibri"/>
                <a:cs typeface="Calibri"/>
              </a:rPr>
              <a:t>–</a:t>
            </a:r>
            <a:r>
              <a:rPr sz="1600" b="1" spc="-40" dirty="0">
                <a:solidFill>
                  <a:srgbClr val="57585A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7585A"/>
                </a:solidFill>
                <a:latin typeface="Calibri"/>
                <a:cs typeface="Calibri"/>
              </a:rPr>
              <a:t>17:30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1336" y="8786779"/>
            <a:ext cx="915669" cy="6553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16839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 marR="212725">
              <a:lnSpc>
                <a:spcPct val="833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2635" y="488523"/>
            <a:ext cx="838796" cy="957237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577517" y="813579"/>
            <a:ext cx="294005" cy="186690"/>
          </a:xfrm>
          <a:custGeom>
            <a:avLst/>
            <a:gdLst/>
            <a:ahLst/>
            <a:cxnLst/>
            <a:rect l="l" t="t" r="r" b="b"/>
            <a:pathLst>
              <a:path w="294005" h="186690">
                <a:moveTo>
                  <a:pt x="148323" y="132080"/>
                </a:moveTo>
                <a:lnTo>
                  <a:pt x="125285" y="132080"/>
                </a:lnTo>
                <a:lnTo>
                  <a:pt x="125285" y="381"/>
                </a:lnTo>
                <a:lnTo>
                  <a:pt x="104406" y="381"/>
                </a:lnTo>
                <a:lnTo>
                  <a:pt x="104406" y="132080"/>
                </a:lnTo>
                <a:lnTo>
                  <a:pt x="20878" y="132080"/>
                </a:lnTo>
                <a:lnTo>
                  <a:pt x="20878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8524" y="151130"/>
                </a:lnTo>
                <a:lnTo>
                  <a:pt x="128524" y="186690"/>
                </a:lnTo>
                <a:lnTo>
                  <a:pt x="148323" y="186690"/>
                </a:lnTo>
                <a:lnTo>
                  <a:pt x="148323" y="151130"/>
                </a:lnTo>
                <a:lnTo>
                  <a:pt x="148323" y="132080"/>
                </a:lnTo>
                <a:close/>
              </a:path>
              <a:path w="294005" h="186690">
                <a:moveTo>
                  <a:pt x="293408" y="132080"/>
                </a:moveTo>
                <a:lnTo>
                  <a:pt x="206286" y="132080"/>
                </a:lnTo>
                <a:lnTo>
                  <a:pt x="206286" y="83820"/>
                </a:lnTo>
                <a:lnTo>
                  <a:pt x="281165" y="83820"/>
                </a:lnTo>
                <a:lnTo>
                  <a:pt x="281165" y="64770"/>
                </a:lnTo>
                <a:lnTo>
                  <a:pt x="206286" y="64770"/>
                </a:lnTo>
                <a:lnTo>
                  <a:pt x="206286" y="19050"/>
                </a:lnTo>
                <a:lnTo>
                  <a:pt x="290156" y="19050"/>
                </a:lnTo>
                <a:lnTo>
                  <a:pt x="290156" y="0"/>
                </a:lnTo>
                <a:lnTo>
                  <a:pt x="184683" y="0"/>
                </a:lnTo>
                <a:lnTo>
                  <a:pt x="184683" y="19050"/>
                </a:lnTo>
                <a:lnTo>
                  <a:pt x="184683" y="64770"/>
                </a:lnTo>
                <a:lnTo>
                  <a:pt x="184683" y="83820"/>
                </a:lnTo>
                <a:lnTo>
                  <a:pt x="184683" y="132080"/>
                </a:lnTo>
                <a:lnTo>
                  <a:pt x="184683" y="151130"/>
                </a:lnTo>
                <a:lnTo>
                  <a:pt x="293408" y="151130"/>
                </a:lnTo>
                <a:lnTo>
                  <a:pt x="293408" y="132080"/>
                </a:lnTo>
                <a:close/>
              </a:path>
            </a:pathLst>
          </a:custGeom>
          <a:solidFill>
            <a:srgbClr val="5758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917725" y="814328"/>
            <a:ext cx="447675" cy="151130"/>
            <a:chOff x="1917725" y="814328"/>
            <a:chExt cx="447675" cy="151130"/>
          </a:xfrm>
        </p:grpSpPr>
        <p:sp>
          <p:nvSpPr>
            <p:cNvPr id="10" name="object 10"/>
            <p:cNvSpPr/>
            <p:nvPr/>
          </p:nvSpPr>
          <p:spPr>
            <a:xfrm>
              <a:off x="1917725" y="814328"/>
              <a:ext cx="290195" cy="151130"/>
            </a:xfrm>
            <a:custGeom>
              <a:avLst/>
              <a:gdLst/>
              <a:ahLst/>
              <a:cxnLst/>
              <a:rect l="l" t="t" r="r" b="b"/>
              <a:pathLst>
                <a:path w="290194" h="151130">
                  <a:moveTo>
                    <a:pt x="128879" y="65290"/>
                  </a:moveTo>
                  <a:lnTo>
                    <a:pt x="21234" y="65290"/>
                  </a:lnTo>
                  <a:lnTo>
                    <a:pt x="21234" y="520"/>
                  </a:lnTo>
                  <a:lnTo>
                    <a:pt x="0" y="520"/>
                  </a:lnTo>
                  <a:lnTo>
                    <a:pt x="0" y="65290"/>
                  </a:lnTo>
                  <a:lnTo>
                    <a:pt x="0" y="84340"/>
                  </a:lnTo>
                  <a:lnTo>
                    <a:pt x="0" y="150380"/>
                  </a:lnTo>
                  <a:lnTo>
                    <a:pt x="21234" y="150380"/>
                  </a:lnTo>
                  <a:lnTo>
                    <a:pt x="21234" y="84340"/>
                  </a:lnTo>
                  <a:lnTo>
                    <a:pt x="107632" y="84340"/>
                  </a:lnTo>
                  <a:lnTo>
                    <a:pt x="107632" y="149758"/>
                  </a:lnTo>
                  <a:lnTo>
                    <a:pt x="128879" y="149758"/>
                  </a:lnTo>
                  <a:lnTo>
                    <a:pt x="128879" y="84340"/>
                  </a:lnTo>
                  <a:lnTo>
                    <a:pt x="128879" y="83870"/>
                  </a:lnTo>
                  <a:lnTo>
                    <a:pt x="128879" y="65290"/>
                  </a:lnTo>
                  <a:close/>
                </a:path>
                <a:path w="290194" h="151130">
                  <a:moveTo>
                    <a:pt x="128879" y="355"/>
                  </a:moveTo>
                  <a:lnTo>
                    <a:pt x="107632" y="355"/>
                  </a:lnTo>
                  <a:lnTo>
                    <a:pt x="107632" y="64795"/>
                  </a:lnTo>
                  <a:lnTo>
                    <a:pt x="128879" y="64795"/>
                  </a:lnTo>
                  <a:lnTo>
                    <a:pt x="128879" y="355"/>
                  </a:lnTo>
                  <a:close/>
                </a:path>
                <a:path w="290194" h="151130">
                  <a:moveTo>
                    <a:pt x="289788" y="0"/>
                  </a:moveTo>
                  <a:lnTo>
                    <a:pt x="166319" y="0"/>
                  </a:lnTo>
                  <a:lnTo>
                    <a:pt x="166319" y="18719"/>
                  </a:lnTo>
                  <a:lnTo>
                    <a:pt x="217436" y="18719"/>
                  </a:lnTo>
                  <a:lnTo>
                    <a:pt x="217436" y="150837"/>
                  </a:lnTo>
                  <a:lnTo>
                    <a:pt x="238315" y="150837"/>
                  </a:lnTo>
                  <a:lnTo>
                    <a:pt x="238315" y="18719"/>
                  </a:lnTo>
                  <a:lnTo>
                    <a:pt x="289788" y="18719"/>
                  </a:lnTo>
                  <a:lnTo>
                    <a:pt x="289788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44242" y="814697"/>
              <a:ext cx="120954" cy="15011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56638" y="1049405"/>
            <a:ext cx="159118" cy="153365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1763280" y="1050841"/>
            <a:ext cx="678180" cy="183515"/>
            <a:chOff x="1763280" y="1050841"/>
            <a:chExt cx="678180" cy="18351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63280" y="1050853"/>
              <a:ext cx="122402" cy="150114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919160" y="1050840"/>
              <a:ext cx="522605" cy="183515"/>
            </a:xfrm>
            <a:custGeom>
              <a:avLst/>
              <a:gdLst/>
              <a:ahLst/>
              <a:cxnLst/>
              <a:rect l="l" t="t" r="r" b="b"/>
              <a:pathLst>
                <a:path w="522605" h="183515">
                  <a:moveTo>
                    <a:pt x="104394" y="0"/>
                  </a:moveTo>
                  <a:lnTo>
                    <a:pt x="83515" y="0"/>
                  </a:lnTo>
                  <a:lnTo>
                    <a:pt x="83515" y="132118"/>
                  </a:lnTo>
                  <a:lnTo>
                    <a:pt x="104394" y="132118"/>
                  </a:lnTo>
                  <a:lnTo>
                    <a:pt x="104394" y="0"/>
                  </a:lnTo>
                  <a:close/>
                </a:path>
                <a:path w="522605" h="183515">
                  <a:moveTo>
                    <a:pt x="210604" y="132308"/>
                  </a:moveTo>
                  <a:lnTo>
                    <a:pt x="187921" y="132308"/>
                  </a:lnTo>
                  <a:lnTo>
                    <a:pt x="187921" y="0"/>
                  </a:lnTo>
                  <a:lnTo>
                    <a:pt x="167043" y="0"/>
                  </a:lnTo>
                  <a:lnTo>
                    <a:pt x="167043" y="132308"/>
                  </a:lnTo>
                  <a:lnTo>
                    <a:pt x="20878" y="132308"/>
                  </a:lnTo>
                  <a:lnTo>
                    <a:pt x="20878" y="228"/>
                  </a:lnTo>
                  <a:lnTo>
                    <a:pt x="0" y="228"/>
                  </a:lnTo>
                  <a:lnTo>
                    <a:pt x="0" y="132308"/>
                  </a:lnTo>
                  <a:lnTo>
                    <a:pt x="0" y="150088"/>
                  </a:lnTo>
                  <a:lnTo>
                    <a:pt x="190804" y="150088"/>
                  </a:lnTo>
                  <a:lnTo>
                    <a:pt x="190804" y="183108"/>
                  </a:lnTo>
                  <a:lnTo>
                    <a:pt x="210604" y="183108"/>
                  </a:lnTo>
                  <a:lnTo>
                    <a:pt x="210604" y="150088"/>
                  </a:lnTo>
                  <a:lnTo>
                    <a:pt x="210604" y="132308"/>
                  </a:lnTo>
                  <a:close/>
                </a:path>
                <a:path w="522605" h="183515">
                  <a:moveTo>
                    <a:pt x="352437" y="132308"/>
                  </a:moveTo>
                  <a:lnTo>
                    <a:pt x="264960" y="132308"/>
                  </a:lnTo>
                  <a:lnTo>
                    <a:pt x="264960" y="84048"/>
                  </a:lnTo>
                  <a:lnTo>
                    <a:pt x="340194" y="84048"/>
                  </a:lnTo>
                  <a:lnTo>
                    <a:pt x="340194" y="64998"/>
                  </a:lnTo>
                  <a:lnTo>
                    <a:pt x="264960" y="64998"/>
                  </a:lnTo>
                  <a:lnTo>
                    <a:pt x="264960" y="19278"/>
                  </a:lnTo>
                  <a:lnTo>
                    <a:pt x="349199" y="19278"/>
                  </a:lnTo>
                  <a:lnTo>
                    <a:pt x="349199" y="228"/>
                  </a:lnTo>
                  <a:lnTo>
                    <a:pt x="243357" y="228"/>
                  </a:lnTo>
                  <a:lnTo>
                    <a:pt x="243357" y="19278"/>
                  </a:lnTo>
                  <a:lnTo>
                    <a:pt x="243357" y="64998"/>
                  </a:lnTo>
                  <a:lnTo>
                    <a:pt x="243357" y="84048"/>
                  </a:lnTo>
                  <a:lnTo>
                    <a:pt x="243357" y="132308"/>
                  </a:lnTo>
                  <a:lnTo>
                    <a:pt x="243357" y="151358"/>
                  </a:lnTo>
                  <a:lnTo>
                    <a:pt x="352437" y="151358"/>
                  </a:lnTo>
                  <a:lnTo>
                    <a:pt x="352437" y="132308"/>
                  </a:lnTo>
                  <a:close/>
                </a:path>
                <a:path w="522605" h="183515">
                  <a:moveTo>
                    <a:pt x="521995" y="84239"/>
                  </a:moveTo>
                  <a:lnTo>
                    <a:pt x="500761" y="84239"/>
                  </a:lnTo>
                  <a:lnTo>
                    <a:pt x="500761" y="150482"/>
                  </a:lnTo>
                  <a:lnTo>
                    <a:pt x="521995" y="150482"/>
                  </a:lnTo>
                  <a:lnTo>
                    <a:pt x="521995" y="84239"/>
                  </a:lnTo>
                  <a:close/>
                </a:path>
                <a:path w="522605" h="183515">
                  <a:moveTo>
                    <a:pt x="521995" y="0"/>
                  </a:moveTo>
                  <a:lnTo>
                    <a:pt x="500761" y="0"/>
                  </a:lnTo>
                  <a:lnTo>
                    <a:pt x="500761" y="64998"/>
                  </a:lnTo>
                  <a:lnTo>
                    <a:pt x="414362" y="64998"/>
                  </a:lnTo>
                  <a:lnTo>
                    <a:pt x="414362" y="228"/>
                  </a:lnTo>
                  <a:lnTo>
                    <a:pt x="392760" y="228"/>
                  </a:lnTo>
                  <a:lnTo>
                    <a:pt x="392760" y="64998"/>
                  </a:lnTo>
                  <a:lnTo>
                    <a:pt x="392760" y="84048"/>
                  </a:lnTo>
                  <a:lnTo>
                    <a:pt x="392760" y="150088"/>
                  </a:lnTo>
                  <a:lnTo>
                    <a:pt x="414362" y="150088"/>
                  </a:lnTo>
                  <a:lnTo>
                    <a:pt x="414362" y="84048"/>
                  </a:lnTo>
                  <a:lnTo>
                    <a:pt x="521995" y="84048"/>
                  </a:lnTo>
                  <a:lnTo>
                    <a:pt x="521995" y="65163"/>
                  </a:lnTo>
                  <a:lnTo>
                    <a:pt x="521995" y="64998"/>
                  </a:lnTo>
                  <a:lnTo>
                    <a:pt x="521995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2489034" y="1051209"/>
            <a:ext cx="291465" cy="150495"/>
            <a:chOff x="2489034" y="1051209"/>
            <a:chExt cx="291465" cy="150495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9034" y="1051209"/>
              <a:ext cx="129603" cy="15011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59316" y="1051209"/>
              <a:ext cx="120599" cy="150114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1556638" y="1284127"/>
            <a:ext cx="1473835" cy="188595"/>
            <a:chOff x="1556638" y="1284127"/>
            <a:chExt cx="1473835" cy="188595"/>
          </a:xfrm>
        </p:grpSpPr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56638" y="1291315"/>
              <a:ext cx="142925" cy="15552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25841" y="1291315"/>
              <a:ext cx="163804" cy="155524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17725" y="1284127"/>
              <a:ext cx="359994" cy="18827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00401" y="1291315"/>
              <a:ext cx="163804" cy="15552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493721" y="1290603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963" y="60185"/>
                  </a:moveTo>
                  <a:lnTo>
                    <a:pt x="34925" y="60185"/>
                  </a:lnTo>
                  <a:lnTo>
                    <a:pt x="34925" y="495"/>
                  </a:lnTo>
                  <a:lnTo>
                    <a:pt x="0" y="495"/>
                  </a:lnTo>
                  <a:lnTo>
                    <a:pt x="0" y="60185"/>
                  </a:lnTo>
                  <a:lnTo>
                    <a:pt x="0" y="89395"/>
                  </a:lnTo>
                  <a:lnTo>
                    <a:pt x="0" y="150355"/>
                  </a:lnTo>
                  <a:lnTo>
                    <a:pt x="34925" y="150355"/>
                  </a:lnTo>
                  <a:lnTo>
                    <a:pt x="34925" y="89395"/>
                  </a:lnTo>
                  <a:lnTo>
                    <a:pt x="103682" y="89395"/>
                  </a:lnTo>
                  <a:lnTo>
                    <a:pt x="103682" y="150837"/>
                  </a:lnTo>
                  <a:lnTo>
                    <a:pt x="138963" y="150837"/>
                  </a:lnTo>
                  <a:lnTo>
                    <a:pt x="138963" y="89395"/>
                  </a:lnTo>
                  <a:lnTo>
                    <a:pt x="138963" y="60185"/>
                  </a:lnTo>
                  <a:close/>
                </a:path>
                <a:path w="139064" h="151130">
                  <a:moveTo>
                    <a:pt x="138963" y="0"/>
                  </a:moveTo>
                  <a:lnTo>
                    <a:pt x="103682" y="0"/>
                  </a:lnTo>
                  <a:lnTo>
                    <a:pt x="103682" y="59766"/>
                  </a:lnTo>
                  <a:lnTo>
                    <a:pt x="138963" y="59766"/>
                  </a:lnTo>
                  <a:lnTo>
                    <a:pt x="138963" y="0"/>
                  </a:lnTo>
                  <a:close/>
                </a:path>
              </a:pathLst>
            </a:custGeom>
            <a:solidFill>
              <a:srgbClr val="5758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61843" y="1290248"/>
              <a:ext cx="169925" cy="18180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61995" y="1290248"/>
              <a:ext cx="168122" cy="150482"/>
            </a:xfrm>
            <a:prstGeom prst="rect">
              <a:avLst/>
            </a:prstGeom>
          </p:spPr>
        </p:pic>
      </p:grpSp>
      <p:grpSp>
        <p:nvGrpSpPr>
          <p:cNvPr id="27" name="object 27"/>
          <p:cNvGrpSpPr/>
          <p:nvPr/>
        </p:nvGrpSpPr>
        <p:grpSpPr>
          <a:xfrm>
            <a:off x="6047994" y="7937644"/>
            <a:ext cx="814705" cy="816610"/>
            <a:chOff x="6047994" y="7937644"/>
            <a:chExt cx="814705" cy="816610"/>
          </a:xfrm>
        </p:grpSpPr>
        <p:sp>
          <p:nvSpPr>
            <p:cNvPr id="28" name="object 28"/>
            <p:cNvSpPr/>
            <p:nvPr/>
          </p:nvSpPr>
          <p:spPr>
            <a:xfrm>
              <a:off x="6047994" y="7937644"/>
              <a:ext cx="814705" cy="816610"/>
            </a:xfrm>
            <a:custGeom>
              <a:avLst/>
              <a:gdLst/>
              <a:ahLst/>
              <a:cxnLst/>
              <a:rect l="l" t="t" r="r" b="b"/>
              <a:pathLst>
                <a:path w="814704" h="816609">
                  <a:moveTo>
                    <a:pt x="407161" y="0"/>
                  </a:moveTo>
                  <a:lnTo>
                    <a:pt x="353815" y="3481"/>
                  </a:lnTo>
                  <a:lnTo>
                    <a:pt x="301685" y="13814"/>
                  </a:lnTo>
                  <a:lnTo>
                    <a:pt x="251446" y="30828"/>
                  </a:lnTo>
                  <a:lnTo>
                    <a:pt x="203771" y="54356"/>
                  </a:lnTo>
                  <a:lnTo>
                    <a:pt x="159369" y="84183"/>
                  </a:lnTo>
                  <a:lnTo>
                    <a:pt x="119389" y="119341"/>
                  </a:lnTo>
                  <a:lnTo>
                    <a:pt x="84338" y="159358"/>
                  </a:lnTo>
                  <a:lnTo>
                    <a:pt x="54724" y="203758"/>
                  </a:lnTo>
                  <a:lnTo>
                    <a:pt x="30984" y="251853"/>
                  </a:lnTo>
                  <a:lnTo>
                    <a:pt x="13860" y="302312"/>
                  </a:lnTo>
                  <a:lnTo>
                    <a:pt x="3487" y="354525"/>
                  </a:lnTo>
                  <a:lnTo>
                    <a:pt x="0" y="407885"/>
                  </a:lnTo>
                  <a:lnTo>
                    <a:pt x="3487" y="461243"/>
                  </a:lnTo>
                  <a:lnTo>
                    <a:pt x="13860" y="513453"/>
                  </a:lnTo>
                  <a:lnTo>
                    <a:pt x="30984" y="563907"/>
                  </a:lnTo>
                  <a:lnTo>
                    <a:pt x="54724" y="612000"/>
                  </a:lnTo>
                  <a:lnTo>
                    <a:pt x="84338" y="656406"/>
                  </a:lnTo>
                  <a:lnTo>
                    <a:pt x="119389" y="696421"/>
                  </a:lnTo>
                  <a:lnTo>
                    <a:pt x="159369" y="731577"/>
                  </a:lnTo>
                  <a:lnTo>
                    <a:pt x="203771" y="761403"/>
                  </a:lnTo>
                  <a:lnTo>
                    <a:pt x="251446" y="784985"/>
                  </a:lnTo>
                  <a:lnTo>
                    <a:pt x="301685" y="802122"/>
                  </a:lnTo>
                  <a:lnTo>
                    <a:pt x="353815" y="812577"/>
                  </a:lnTo>
                  <a:lnTo>
                    <a:pt x="407161" y="816114"/>
                  </a:lnTo>
                  <a:lnTo>
                    <a:pt x="460516" y="812577"/>
                  </a:lnTo>
                  <a:lnTo>
                    <a:pt x="512689" y="802122"/>
                  </a:lnTo>
                  <a:lnTo>
                    <a:pt x="563038" y="784985"/>
                  </a:lnTo>
                  <a:lnTo>
                    <a:pt x="610920" y="761403"/>
                  </a:lnTo>
                  <a:lnTo>
                    <a:pt x="655115" y="731577"/>
                  </a:lnTo>
                  <a:lnTo>
                    <a:pt x="694985" y="696421"/>
                  </a:lnTo>
                  <a:lnTo>
                    <a:pt x="729992" y="656406"/>
                  </a:lnTo>
                  <a:lnTo>
                    <a:pt x="759599" y="612000"/>
                  </a:lnTo>
                  <a:lnTo>
                    <a:pt x="783339" y="563907"/>
                  </a:lnTo>
                  <a:lnTo>
                    <a:pt x="800463" y="513453"/>
                  </a:lnTo>
                  <a:lnTo>
                    <a:pt x="810836" y="461243"/>
                  </a:lnTo>
                  <a:lnTo>
                    <a:pt x="814324" y="407885"/>
                  </a:lnTo>
                  <a:lnTo>
                    <a:pt x="810836" y="354525"/>
                  </a:lnTo>
                  <a:lnTo>
                    <a:pt x="800463" y="302312"/>
                  </a:lnTo>
                  <a:lnTo>
                    <a:pt x="783339" y="251853"/>
                  </a:lnTo>
                  <a:lnTo>
                    <a:pt x="759599" y="203758"/>
                  </a:lnTo>
                  <a:lnTo>
                    <a:pt x="729992" y="159358"/>
                  </a:lnTo>
                  <a:lnTo>
                    <a:pt x="694985" y="119341"/>
                  </a:lnTo>
                  <a:lnTo>
                    <a:pt x="655115" y="84183"/>
                  </a:lnTo>
                  <a:lnTo>
                    <a:pt x="610920" y="54356"/>
                  </a:lnTo>
                  <a:lnTo>
                    <a:pt x="563038" y="30828"/>
                  </a:lnTo>
                  <a:lnTo>
                    <a:pt x="512689" y="13814"/>
                  </a:lnTo>
                  <a:lnTo>
                    <a:pt x="460516" y="3481"/>
                  </a:lnTo>
                  <a:lnTo>
                    <a:pt x="4071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162840" y="8141772"/>
              <a:ext cx="601205" cy="515518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140157" y="9577087"/>
            <a:ext cx="874801" cy="874801"/>
          </a:xfrm>
          <a:prstGeom prst="rect">
            <a:avLst/>
          </a:prstGeom>
        </p:spPr>
      </p:pic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375463" y="1842826"/>
          <a:ext cx="7028180" cy="5447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950"/>
                <a:gridCol w="4456430"/>
                <a:gridCol w="1748154"/>
              </a:tblGrid>
              <a:tr h="640080">
                <a:tc>
                  <a:txBody>
                    <a:bodyPr/>
                    <a:lstStyle/>
                    <a:p>
                      <a:pPr marR="43815" algn="ctr">
                        <a:lnSpc>
                          <a:spcPts val="2075"/>
                        </a:lnSpc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75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525780" marR="519430" indent="26670">
                        <a:lnSpc>
                          <a:spcPts val="1810"/>
                        </a:lnSpc>
                        <a:spcBef>
                          <a:spcPts val="26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E80BC"/>
                    </a:solidFill>
                  </a:tcPr>
                </a:tc>
              </a:tr>
              <a:tr h="687705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48895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Популярные</a:t>
                      </a:r>
                      <a:r>
                        <a:rPr sz="1800" spc="4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4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полезные</a:t>
                      </a:r>
                      <a:r>
                        <a:rPr sz="1800" spc="4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приложения</a:t>
                      </a:r>
                      <a:r>
                        <a:rPr sz="1800" spc="43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для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смартфона.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Практическое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занятие.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430530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Читаем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вместе.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Впечатления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от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прочитанной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книги,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просмотренного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фильма.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Обсуждение,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обмен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мнениями.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675005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96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Мастер-класс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2705">
                        <a:lnSpc>
                          <a:spcPts val="198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«Поем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вместе»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832485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молодежи.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Встреча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молодым поколением.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  <a:tr h="120396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52705" marR="666115">
                        <a:lnSpc>
                          <a:spcPts val="1810"/>
                        </a:lnSpc>
                        <a:spcBef>
                          <a:spcPts val="3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Просмотр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фото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видеоматериалов, предоставленных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Всероссийской общественной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организацией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"Русское географическое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общество»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marR="34290" algn="ctr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30.06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96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День-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именинника.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2705">
                        <a:lnSpc>
                          <a:spcPts val="198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Чествование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рожденных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июне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ts val="2075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3"/>
                    </a:solidFill>
                  </a:tcPr>
                </a:tc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626656" y="9778849"/>
            <a:ext cx="3131185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7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2700" marR="5080">
              <a:lnSpc>
                <a:spcPts val="1300"/>
              </a:lnSpc>
              <a:spcBef>
                <a:spcPts val="19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г.Железноводск,ул.Октябрьская</a:t>
            </a:r>
            <a:r>
              <a:rPr sz="13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100б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(887932)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2-10-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65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ФИО: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Зайцева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Светлана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Ивановна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451</Words>
  <Application>Microsoft Office PowerPoint</Application>
  <PresentationFormat>Произвольный</PresentationFormat>
  <Paragraphs>122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 MT</vt:lpstr>
      <vt:lpstr>Calibri</vt:lpstr>
      <vt:lpstr>Office Theme</vt:lpstr>
      <vt:lpstr>МЕРОПРИЯТИЯ НА ИЮНЬ 2026</vt:lpstr>
      <vt:lpstr>МЕРОПРИЯТИЯ</vt:lpstr>
      <vt:lpstr>МЕРОПРИЯТИЯ</vt:lpstr>
      <vt:lpstr>МЕРОПРИЯТИЯ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Долидзе Марина Владимировна</cp:lastModifiedBy>
  <cp:revision>1</cp:revision>
  <dcterms:created xsi:type="dcterms:W3CDTF">2026-05-29T08:36:38Z</dcterms:created>
  <dcterms:modified xsi:type="dcterms:W3CDTF">2026-05-29T08:37:06Z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2026-05-25T00:00:00Z</vt:filetime>
  </property>
  <property fmtid="{D5CDD505-2E9C-101B-9397-08002B2CF9AE}" pid="4" name="Creator">
    <vt:lpwstr>Impress</vt:lpwstr>
  </property>
  <property fmtid="{D5CDD505-2E9C-101B-9397-08002B2CF9AE}" pid="5" name="Producer">
    <vt:lpwstr>LibreOffice 24.8.5.2 (X86_64) / LibreOffice Community</vt:lpwstr>
  </property>
  <property fmtid="{D5CDD505-2E9C-101B-9397-08002B2CF9AE}" pid="6" name="LastSaved">
    <vt:filetime>2026-05-25T00:00:00Z</vt:filetime>
  </property>
</Properties>
</file>