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sldIdLst>
    <p:sldId id="257" r:id="rId4"/>
    <p:sldId id="258" r:id="rId5"/>
    <p:sldId id="259" r:id="rId6"/>
  </p:sldIdLst>
  <p:sldSz cx="9144000" cy="106934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Arial"/>
        <a:ea typeface="DejaVu Sans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Arial"/>
        <a:ea typeface="DejaVu Sans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Arial"/>
        <a:ea typeface="DejaVu Sans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Arial"/>
        <a:ea typeface="DejaVu Sans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Arial"/>
        <a:ea typeface="DejaVu Sans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Arial"/>
        <a:ea typeface="DejaVu Sans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Arial"/>
        <a:ea typeface="DejaVu Sans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Arial"/>
        <a:ea typeface="DejaVu Sans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Arial"/>
        <a:ea typeface="DejaVu Sans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27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b="1" smtClean="0"/>
              <a:t>Click to edit Master title style</a:t>
            </a:r>
            <a:endParaRPr lang="en-US" b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b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b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b="1" smtClean="0"/>
              <a:t>Click to edit Master title style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b="1" smtClean="0"/>
              <a:t>Click to edit Master title style</a:t>
            </a:r>
            <a:endParaRPr lang="en-US" b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iming>
    <p:tnLst>
      <p:par>
        <p:cTn id="1" dur="indefinite" restart="never" nodeType="tmRoot"/>
      </p:par>
    </p:tnLst>
  </p:timing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/>
  <p:timing>
    <p:tnLst>
      <p:par>
        <p:cTn id="1" dur="indefinite" restart="never" nodeType="tmRoot"/>
      </p:par>
    </p:tnLst>
  </p:timing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3731760" y="306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39" name="CustomShape 1"/>
          <p:cNvSpPr/>
          <p:nvPr/>
        </p:nvSpPr>
        <p:spPr>
          <a:xfrm>
            <a:off x="195120" y="7219080"/>
            <a:ext cx="7342200" cy="3310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0" name="Group 2"/>
          <p:cNvGrpSpPr/>
          <p:nvPr/>
        </p:nvGrpSpPr>
        <p:grpSpPr>
          <a:xfrm>
            <a:off x="468720" y="8299080"/>
            <a:ext cx="1144080" cy="129240"/>
            <a:chOff x="468720" y="8299080"/>
            <a:chExt cx="1144080" cy="129240"/>
          </a:xfrm>
        </p:grpSpPr>
        <p:pic>
          <p:nvPicPr>
            <p:cNvPr id="41" name="object 36"/>
            <p:cNvPicPr/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468720" y="829908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2" name="CustomShape 3"/>
            <p:cNvSpPr/>
            <p:nvPr/>
          </p:nvSpPr>
          <p:spPr>
            <a:xfrm>
              <a:off x="595440" y="830088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3" name="object 38"/>
            <p:cNvPicPr/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713160" y="829908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39"/>
            <p:cNvPicPr/>
            <p:nvPr/>
          </p:nvPicPr>
          <p:blipFill>
            <a:blip r:embed="rId5"/>
            <a:srcRect/>
            <a:stretch>
              <a:fillRect/>
            </a:stretch>
          </p:blipFill>
          <p:spPr>
            <a:xfrm>
              <a:off x="1026000" y="829908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40"/>
            <p:cNvPicPr/>
            <p:nvPr/>
          </p:nvPicPr>
          <p:blipFill>
            <a:blip r:embed="rId6"/>
            <a:srcRect/>
            <a:stretch>
              <a:fillRect/>
            </a:stretch>
          </p:blipFill>
          <p:spPr>
            <a:xfrm>
              <a:off x="1369800" y="830088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1"/>
            <p:cNvPicPr/>
            <p:nvPr/>
          </p:nvPicPr>
          <p:blipFill>
            <a:blip r:embed="rId7"/>
            <a:srcRect/>
            <a:stretch>
              <a:fillRect/>
            </a:stretch>
          </p:blipFill>
          <p:spPr>
            <a:xfrm>
              <a:off x="1503360" y="830088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7" name="CustomShape 4"/>
          <p:cNvSpPr/>
          <p:nvPr/>
        </p:nvSpPr>
        <p:spPr>
          <a:xfrm>
            <a:off x="4822920" y="316800"/>
            <a:ext cx="2313000" cy="186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9pPr>
          </a:lstStyle>
          <a:p>
            <a:pPr marL="439560" indent="-42408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i="0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i="0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lang="ru-RU" sz="2700" b="1" i="0" strike="noStrike" spc="-7">
                <a:solidFill>
                  <a:srgbClr val="FFFFFF"/>
                </a:solidFill>
                <a:latin typeface="Calibri"/>
                <a:ea typeface="DejaVu Sans"/>
              </a:rPr>
              <a:t> ИЮНЬ</a:t>
            </a:r>
            <a:r>
              <a:t/>
            </a:r>
            <a:br/>
            <a:r>
              <a:rPr lang="ru-RU" sz="2700" b="1" i="0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i="0" strike="noStrike" spc="-1">
              <a:latin typeface="Arial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417240" y="8371080"/>
            <a:ext cx="5181387" cy="202358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9pPr>
          </a:lstStyle>
          <a:p>
            <a:pPr marL="12600">
              <a:lnSpc>
                <a:spcPct val="75000"/>
              </a:lnSpc>
            </a:pPr>
            <a:r>
              <a:rPr lang="ru-RU" sz="3600" b="1" i="0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endParaRPr lang="ru-RU" sz="3600" b="0" i="0" strike="noStrike" spc="-1"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3600" b="1" i="0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3600" b="1" i="0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600" b="1" i="0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600" b="1" i="0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600" b="1" i="0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3600" b="0" i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i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i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i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356030, Красногвардейский район, с. Красногвардейское, </a:t>
            </a:r>
            <a:endParaRPr lang="ru-RU" sz="1300" b="0" i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ул. Октябрьская, д.39 а</a:t>
            </a:r>
            <a:r>
              <a:rPr b="0" i="0"/>
              <a:t/>
            </a:r>
            <a:br>
              <a:rPr b="0" i="0"/>
            </a:b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(86541)5-55-00</a:t>
            </a:r>
            <a:endParaRPr lang="ru-RU" sz="1300" b="0" i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Кудрявцева Валентина Николаевна</a:t>
            </a:r>
            <a:endParaRPr lang="ru-RU" sz="1300" b="0" i="0" strike="noStrike" spc="-1">
              <a:latin typeface="Arial"/>
            </a:endParaRPr>
          </a:p>
        </p:txBody>
      </p:sp>
      <p:sp>
        <p:nvSpPr>
          <p:cNvPr id="49" name="CustomShape 6"/>
          <p:cNvSpPr/>
          <p:nvPr/>
        </p:nvSpPr>
        <p:spPr>
          <a:xfrm rot="21597600">
            <a:off x="537124" y="1549800"/>
            <a:ext cx="6486114" cy="2859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9pPr>
          </a:lstStyle>
          <a:p>
            <a:pPr algn="just">
              <a:lnSpc>
                <a:spcPct val="112000"/>
              </a:lnSpc>
            </a:pPr>
            <a:r>
              <a:rPr lang="ru-RU" sz="1600" b="1" i="0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i="0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i="0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i="0" strike="noStrike" spc="-12">
                <a:solidFill>
                  <a:srgbClr val="58595B"/>
                </a:solidFill>
                <a:latin typeface="Calibri"/>
                <a:ea typeface="DejaVu Sans"/>
              </a:rPr>
              <a:t> четверг 08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r>
              <a:rPr lang="ru-RU" sz="1600" b="1" i="0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i="0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i="0" strike="noStrike" spc="-21">
                <a:solidFill>
                  <a:srgbClr val="58595B"/>
                </a:solidFill>
                <a:latin typeface="Calibri"/>
                <a:ea typeface="DejaVu Sans"/>
              </a:rPr>
              <a:t>17:00, пятница 08:00-15-45</a:t>
            </a:r>
            <a:endParaRPr lang="ru-RU" sz="1600" b="0" i="0" strike="noStrike" spc="-1">
              <a:latin typeface="Arial"/>
            </a:endParaRPr>
          </a:p>
        </p:txBody>
      </p:sp>
      <p:sp>
        <p:nvSpPr>
          <p:cNvPr id="50" name="CustomShape 7"/>
          <p:cNvSpPr/>
          <p:nvPr/>
        </p:nvSpPr>
        <p:spPr>
          <a:xfrm>
            <a:off x="6226559" y="8947080"/>
            <a:ext cx="915870" cy="64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9pPr>
          </a:lstStyle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i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i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i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i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i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i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i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i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i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i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i="0" strike="noStrike" spc="-21">
                <a:solidFill>
                  <a:srgbClr val="FFFFFF"/>
                </a:solidFill>
                <a:latin typeface="Calibri"/>
                <a:ea typeface="DejaVu Sans"/>
              </a:rPr>
              <a:t>Ставропольскому краю</a:t>
            </a:r>
            <a:endParaRPr lang="ru-RU" sz="800" b="0" i="0" strike="noStrike" spc="-1">
              <a:latin typeface="Arial"/>
            </a:endParaRPr>
          </a:p>
        </p:txBody>
      </p:sp>
      <p:grpSp>
        <p:nvGrpSpPr>
          <p:cNvPr id="51" name="Group 8"/>
          <p:cNvGrpSpPr/>
          <p:nvPr/>
        </p:nvGrpSpPr>
        <p:grpSpPr>
          <a:xfrm>
            <a:off x="512280" y="214200"/>
            <a:ext cx="2514240" cy="979920"/>
            <a:chOff x="512280" y="214200"/>
            <a:chExt cx="2514240" cy="979920"/>
          </a:xfrm>
        </p:grpSpPr>
        <p:pic>
          <p:nvPicPr>
            <p:cNvPr id="52" name="object 49"/>
            <p:cNvPicPr/>
            <p:nvPr/>
          </p:nvPicPr>
          <p:blipFill>
            <a:blip r:embed="rId8"/>
            <a:srcRect/>
            <a:stretch>
              <a:fillRect/>
            </a:stretch>
          </p:blipFill>
          <p:spPr>
            <a:xfrm>
              <a:off x="512280" y="21420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CustomShape 9"/>
            <p:cNvSpPr/>
            <p:nvPr/>
          </p:nvSpPr>
          <p:spPr>
            <a:xfrm>
              <a:off x="1577160" y="53964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4" name="Group 10"/>
            <p:cNvGrpSpPr/>
            <p:nvPr/>
          </p:nvGrpSpPr>
          <p:grpSpPr>
            <a:xfrm>
              <a:off x="1917720" y="540000"/>
              <a:ext cx="444240" cy="147600"/>
              <a:chOff x="1917720" y="540000"/>
              <a:chExt cx="444240" cy="147600"/>
            </a:xfrm>
          </p:grpSpPr>
          <p:sp>
            <p:nvSpPr>
              <p:cNvPr id="55" name="CustomShape 11"/>
              <p:cNvSpPr/>
              <p:nvPr/>
            </p:nvSpPr>
            <p:spPr>
              <a:xfrm>
                <a:off x="1917720" y="54000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6" name="object 53"/>
              <p:cNvPicPr/>
              <p:nvPr/>
            </p:nvPicPr>
            <p:blipFill>
              <a:blip r:embed="rId9"/>
              <a:srcRect/>
              <a:stretch>
                <a:fillRect/>
              </a:stretch>
            </p:blipFill>
            <p:spPr>
              <a:xfrm>
                <a:off x="2244240" y="54036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/>
            <p:cNvPicPr/>
            <p:nvPr/>
          </p:nvPicPr>
          <p:blipFill>
            <a:blip r:embed="rId10"/>
            <a:srcRect/>
            <a:stretch>
              <a:fillRect/>
            </a:stretch>
          </p:blipFill>
          <p:spPr>
            <a:xfrm>
              <a:off x="1556640" y="77508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Group 12"/>
            <p:cNvGrpSpPr/>
            <p:nvPr/>
          </p:nvGrpSpPr>
          <p:grpSpPr>
            <a:xfrm>
              <a:off x="1762920" y="776160"/>
              <a:ext cx="673920" cy="180000"/>
              <a:chOff x="1762920" y="776160"/>
              <a:chExt cx="673920" cy="180000"/>
            </a:xfrm>
          </p:grpSpPr>
          <p:pic>
            <p:nvPicPr>
              <p:cNvPr id="59" name="object 56"/>
              <p:cNvPicPr/>
              <p:nvPr/>
            </p:nvPicPr>
            <p:blipFill>
              <a:blip r:embed="rId11"/>
              <a:srcRect/>
              <a:stretch>
                <a:fillRect/>
              </a:stretch>
            </p:blipFill>
            <p:spPr>
              <a:xfrm>
                <a:off x="1762920" y="77652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CustomShape 13"/>
              <p:cNvSpPr/>
              <p:nvPr/>
            </p:nvSpPr>
            <p:spPr>
              <a:xfrm>
                <a:off x="1917720" y="77616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1" name="Group 14"/>
            <p:cNvGrpSpPr/>
            <p:nvPr/>
          </p:nvGrpSpPr>
          <p:grpSpPr>
            <a:xfrm>
              <a:off x="2489040" y="776520"/>
              <a:ext cx="287280" cy="146520"/>
              <a:chOff x="2489040" y="776520"/>
              <a:chExt cx="287280" cy="146520"/>
            </a:xfrm>
          </p:grpSpPr>
          <p:pic>
            <p:nvPicPr>
              <p:cNvPr id="62" name="object 59"/>
              <p:cNvPicPr/>
              <p:nvPr/>
            </p:nvPicPr>
            <p:blipFill>
              <a:blip r:embed="rId12"/>
              <a:srcRect/>
              <a:stretch>
                <a:fillRect/>
              </a:stretch>
            </p:blipFill>
            <p:spPr>
              <a:xfrm>
                <a:off x="2489040" y="77652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/>
              <p:cNvPicPr/>
              <p:nvPr/>
            </p:nvPicPr>
            <p:blipFill>
              <a:blip r:embed="rId13"/>
              <a:srcRect/>
              <a:stretch>
                <a:fillRect/>
              </a:stretch>
            </p:blipFill>
            <p:spPr>
              <a:xfrm>
                <a:off x="2658960" y="77652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Group 15"/>
            <p:cNvGrpSpPr/>
            <p:nvPr/>
          </p:nvGrpSpPr>
          <p:grpSpPr>
            <a:xfrm>
              <a:off x="1556640" y="1009800"/>
              <a:ext cx="1469880" cy="184320"/>
              <a:chOff x="1556640" y="1009800"/>
              <a:chExt cx="1469880" cy="184320"/>
            </a:xfrm>
          </p:grpSpPr>
          <p:pic>
            <p:nvPicPr>
              <p:cNvPr id="65" name="object 62"/>
              <p:cNvPicPr/>
              <p:nvPr/>
            </p:nvPicPr>
            <p:blipFill>
              <a:blip r:embed="rId14"/>
              <a:srcRect/>
              <a:stretch>
                <a:fillRect/>
              </a:stretch>
            </p:blipFill>
            <p:spPr>
              <a:xfrm>
                <a:off x="1556640" y="101700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/>
              <p:cNvPicPr/>
              <p:nvPr/>
            </p:nvPicPr>
            <p:blipFill>
              <a:blip r:embed="rId15"/>
              <a:srcRect/>
              <a:stretch>
                <a:fillRect/>
              </a:stretch>
            </p:blipFill>
            <p:spPr>
              <a:xfrm>
                <a:off x="1725840" y="101700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/>
              <p:cNvPicPr/>
              <p:nvPr/>
            </p:nvPicPr>
            <p:blipFill>
              <a:blip r:embed="rId16"/>
              <a:srcRect/>
              <a:stretch>
                <a:fillRect/>
              </a:stretch>
            </p:blipFill>
            <p:spPr>
              <a:xfrm>
                <a:off x="1917720" y="100980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/>
              <p:cNvPicPr/>
              <p:nvPr/>
            </p:nvPicPr>
            <p:blipFill>
              <a:blip r:embed="rId17"/>
              <a:srcRect/>
              <a:stretch>
                <a:fillRect/>
              </a:stretch>
            </p:blipFill>
            <p:spPr>
              <a:xfrm>
                <a:off x="2300040" y="101700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CustomShape 16"/>
              <p:cNvSpPr/>
              <p:nvPr/>
            </p:nvSpPr>
            <p:spPr>
              <a:xfrm>
                <a:off x="2494080" y="101592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0" name="object 67"/>
              <p:cNvPicPr/>
              <p:nvPr/>
            </p:nvPicPr>
            <p:blipFill>
              <a:blip r:embed="rId18"/>
              <a:srcRect/>
              <a:stretch>
                <a:fillRect/>
              </a:stretch>
            </p:blipFill>
            <p:spPr>
              <a:xfrm>
                <a:off x="2661480" y="101592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/>
              <p:cNvPicPr/>
              <p:nvPr/>
            </p:nvPicPr>
            <p:blipFill>
              <a:blip r:embed="rId19"/>
              <a:srcRect/>
              <a:stretch>
                <a:fillRect/>
              </a:stretch>
            </p:blipFill>
            <p:spPr>
              <a:xfrm>
                <a:off x="2861640" y="101592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CustomShape 17"/>
          <p:cNvSpPr/>
          <p:nvPr/>
        </p:nvSpPr>
        <p:spPr>
          <a:xfrm>
            <a:off x="6225480" y="815508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3" name="object 48"/>
          <p:cNvPicPr/>
          <p:nvPr/>
        </p:nvPicPr>
        <p:blipFill>
          <a:blip r:embed="rId20"/>
          <a:srcRect/>
          <a:stretch>
            <a:fillRect/>
          </a:stretch>
        </p:blipFill>
        <p:spPr>
          <a:xfrm>
            <a:off x="6332400" y="829908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74" name="Рисунок 7"/>
          <p:cNvPicPr/>
          <p:nvPr/>
        </p:nvPicPr>
        <p:blipFill>
          <a:blip r:embed="rId21"/>
          <a:srcRect/>
          <a:stretch>
            <a:fillRect/>
          </a:stretch>
        </p:blipFill>
        <p:spPr>
          <a:xfrm>
            <a:off x="6202080" y="966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5" name="Table 18"/>
          <p:cNvGraphicFramePr/>
          <p:nvPr>
            <p:extLst>
              <p:ext uri="{D42A27DB-BD31-4B8C-83A1-F6EECF244321}">
                <p14:modId xmlns:p14="http://schemas.microsoft.com/office/powerpoint/2010/main" val="3421162152"/>
              </p:ext>
            </p:extLst>
          </p:nvPr>
        </p:nvGraphicFramePr>
        <p:xfrm>
          <a:off x="383760" y="1962321"/>
          <a:ext cx="6789600" cy="6192758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5884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4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2935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01.06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Международный день защиты детей. Участие </a:t>
                      </a:r>
                      <a:r>
                        <a:rPr lang="ru-RU" sz="1400" b="0" strike="noStrike" spc="-1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проводимых </a:t>
                      </a: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мероприятиях для детей вместе с внуками.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0518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02.06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здорового питания. Как сохранить молодость и красоту.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917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03.06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Физкультурно-оздоровительное мероприятие</a:t>
                      </a:r>
                      <a:r>
                        <a:rPr lang="ru-RU" sz="1400" b="0" strike="noStrike" spc="-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Всемирный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велосипеда. Прогулка по парку.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0518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04.06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Пенсионная школа. Оформление цифрового удостоверения в МАКС.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0518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05.06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Всемирный день окружающей среды</a:t>
                      </a:r>
                      <a:r>
                        <a:rPr lang="ru-RU" sz="1400" b="0" strike="noStrike" spc="-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Проведение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экологической викторины.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0518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08.06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0"/>
                        </a:spcBef>
                        <a:spcAft>
                          <a:spcPts val="595"/>
                        </a:spcAft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День социального работника</a:t>
                      </a:r>
                      <a:r>
                        <a:rPr lang="ru-RU" sz="1400" b="0" strike="noStrike" spc="-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. Посещение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/>
                          <a:cs typeface="Times New Roman" pitchFamily="18" charset="0"/>
                        </a:rPr>
                        <a:t>праздничного концерта.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09.06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именинника. Чествование рожденных в июне.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0518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10.06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Всемирный день мороженого. Рецепты приготовления домашнего мороженного.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5129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11.06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ФП «Здоровое долголетие» Как сохранить здоровье летом.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5030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15.06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Клуб настольных игр: шахматы</a:t>
                      </a:r>
                      <a:r>
                        <a:rPr lang="ru-RU" sz="1400" b="0" strike="noStrike" spc="-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шашки, домино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33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3731760" y="306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77" name="CustomShape 1"/>
          <p:cNvSpPr/>
          <p:nvPr/>
        </p:nvSpPr>
        <p:spPr>
          <a:xfrm>
            <a:off x="181440" y="6138720"/>
            <a:ext cx="7342200" cy="4336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78" name="Group 2"/>
          <p:cNvGrpSpPr/>
          <p:nvPr/>
        </p:nvGrpSpPr>
        <p:grpSpPr>
          <a:xfrm>
            <a:off x="468720" y="8011080"/>
            <a:ext cx="1144080" cy="129240"/>
            <a:chOff x="468720" y="8011080"/>
            <a:chExt cx="1144080" cy="129240"/>
          </a:xfrm>
        </p:grpSpPr>
        <p:pic>
          <p:nvPicPr>
            <p:cNvPr id="79" name="object 36"/>
            <p:cNvPicPr/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468720" y="801108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0" name="CustomShape 3"/>
            <p:cNvSpPr/>
            <p:nvPr/>
          </p:nvSpPr>
          <p:spPr>
            <a:xfrm>
              <a:off x="595440" y="801288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81" name="object 38"/>
            <p:cNvPicPr/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713160" y="801108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39"/>
            <p:cNvPicPr/>
            <p:nvPr/>
          </p:nvPicPr>
          <p:blipFill>
            <a:blip r:embed="rId5"/>
            <a:srcRect/>
            <a:stretch>
              <a:fillRect/>
            </a:stretch>
          </p:blipFill>
          <p:spPr>
            <a:xfrm>
              <a:off x="1026000" y="801108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3" name="object 40"/>
            <p:cNvPicPr/>
            <p:nvPr/>
          </p:nvPicPr>
          <p:blipFill>
            <a:blip r:embed="rId6"/>
            <a:srcRect/>
            <a:stretch>
              <a:fillRect/>
            </a:stretch>
          </p:blipFill>
          <p:spPr>
            <a:xfrm>
              <a:off x="1369800" y="801288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4" name="object 41"/>
            <p:cNvPicPr/>
            <p:nvPr/>
          </p:nvPicPr>
          <p:blipFill>
            <a:blip r:embed="rId7"/>
            <a:srcRect/>
            <a:stretch>
              <a:fillRect/>
            </a:stretch>
          </p:blipFill>
          <p:spPr>
            <a:xfrm>
              <a:off x="1503360" y="801288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5" name="CustomShape 4"/>
          <p:cNvSpPr/>
          <p:nvPr/>
        </p:nvSpPr>
        <p:spPr>
          <a:xfrm>
            <a:off x="4822920" y="316800"/>
            <a:ext cx="2313000" cy="186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9pPr>
          </a:lstStyle>
          <a:p>
            <a:pPr marL="439560" indent="-42408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i="0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i="0" strike="noStrike" spc="-1">
                <a:solidFill>
                  <a:srgbClr val="FFFFFF"/>
                </a:solidFill>
                <a:latin typeface="Calibri"/>
                <a:ea typeface="DejaVu Sans"/>
              </a:rPr>
              <a:t>НА </a:t>
            </a:r>
            <a:r>
              <a:rPr lang="ru-RU" sz="2700" b="1" i="0" strike="noStrike" spc="-7">
                <a:solidFill>
                  <a:srgbClr val="FFFFFF"/>
                </a:solidFill>
                <a:latin typeface="Calibri"/>
                <a:ea typeface="DejaVu Sans"/>
              </a:rPr>
              <a:t> ИЮНЬ</a:t>
            </a:r>
            <a:r>
              <a:t/>
            </a:r>
            <a:br/>
            <a:r>
              <a:rPr lang="ru-RU" sz="2700" b="1" i="0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i="0" strike="noStrike" spc="-1">
              <a:latin typeface="Arial"/>
            </a:endParaRPr>
          </a:p>
        </p:txBody>
      </p:sp>
      <p:sp>
        <p:nvSpPr>
          <p:cNvPr id="86" name="CustomShape 5"/>
          <p:cNvSpPr/>
          <p:nvPr/>
        </p:nvSpPr>
        <p:spPr>
          <a:xfrm>
            <a:off x="468720" y="8393400"/>
            <a:ext cx="5129804" cy="18584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9pPr>
          </a:lstStyle>
          <a:p>
            <a:pPr marL="12600">
              <a:lnSpc>
                <a:spcPct val="75000"/>
              </a:lnSpc>
            </a:pPr>
            <a:r>
              <a:rPr lang="ru-RU" sz="3600" b="1" i="0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endParaRPr lang="ru-RU" sz="3600" b="0" i="0" strike="noStrike" spc="-1"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3600" b="1" i="0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3600" b="1" i="0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600" b="1" i="0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600" b="1" i="0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600" b="1" i="0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3600" b="0" i="0" strike="noStrike" spc="-1"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i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i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i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356030, Красногвардейский район, с. Красногвардейское ,</a:t>
            </a:r>
            <a:endParaRPr lang="ru-RU" sz="1300" b="0" i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 ул. Октябрьская, д.39 а </a:t>
            </a:r>
            <a:r>
              <a:t/>
            </a:r>
            <a:br/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(86541)5-55-00</a:t>
            </a:r>
            <a:endParaRPr lang="ru-RU" sz="1300" b="0" i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Кудрявцева Валентина Николаевна</a:t>
            </a:r>
            <a:endParaRPr lang="ru-RU" sz="1300" b="0" i="0" strike="noStrike" spc="-1">
              <a:latin typeface="Arial"/>
            </a:endParaRPr>
          </a:p>
        </p:txBody>
      </p:sp>
      <p:sp>
        <p:nvSpPr>
          <p:cNvPr id="87" name="CustomShape 6"/>
          <p:cNvSpPr/>
          <p:nvPr/>
        </p:nvSpPr>
        <p:spPr>
          <a:xfrm>
            <a:off x="353340" y="1440000"/>
            <a:ext cx="6670082" cy="2859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9pPr>
          </a:lstStyle>
          <a:p>
            <a:pPr algn="just">
              <a:lnSpc>
                <a:spcPct val="112000"/>
              </a:lnSpc>
            </a:pPr>
            <a:r>
              <a:rPr lang="ru-RU" sz="1600" b="1" i="0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i="0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i="0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i="0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lang="ru-RU" sz="1600" b="1" i="0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i="0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i="0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i="0" strike="noStrike" spc="-21">
                <a:solidFill>
                  <a:srgbClr val="58595B"/>
                </a:solidFill>
                <a:latin typeface="Calibri"/>
                <a:ea typeface="DejaVu Sans"/>
              </a:rPr>
              <a:t>17:00, пятница — 08:00-15:45</a:t>
            </a:r>
            <a:endParaRPr lang="ru-RU" sz="1600" b="0" i="0" strike="noStrike" spc="-1">
              <a:latin typeface="Arial"/>
            </a:endParaRPr>
          </a:p>
        </p:txBody>
      </p:sp>
      <p:sp>
        <p:nvSpPr>
          <p:cNvPr id="88" name="CustomShape 7"/>
          <p:cNvSpPr/>
          <p:nvPr/>
        </p:nvSpPr>
        <p:spPr>
          <a:xfrm>
            <a:off x="6154560" y="8947080"/>
            <a:ext cx="915869" cy="64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9pPr>
          </a:lstStyle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i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i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i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i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i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i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i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i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i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i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i="0" strike="noStrike" spc="-21">
                <a:solidFill>
                  <a:srgbClr val="FFFFFF"/>
                </a:solidFill>
                <a:latin typeface="Calibri"/>
                <a:ea typeface="DejaVu Sans"/>
              </a:rPr>
              <a:t>Ставропольскому краю</a:t>
            </a:r>
            <a:endParaRPr lang="ru-RU" sz="800" b="0" i="0" strike="noStrike" spc="-1">
              <a:latin typeface="Arial"/>
            </a:endParaRPr>
          </a:p>
        </p:txBody>
      </p:sp>
      <p:grpSp>
        <p:nvGrpSpPr>
          <p:cNvPr id="89" name="Group 8"/>
          <p:cNvGrpSpPr/>
          <p:nvPr/>
        </p:nvGrpSpPr>
        <p:grpSpPr>
          <a:xfrm>
            <a:off x="512280" y="214200"/>
            <a:ext cx="2514240" cy="979920"/>
            <a:chOff x="512280" y="214200"/>
            <a:chExt cx="2514240" cy="979920"/>
          </a:xfrm>
        </p:grpSpPr>
        <p:pic>
          <p:nvPicPr>
            <p:cNvPr id="90" name="object 49"/>
            <p:cNvPicPr/>
            <p:nvPr/>
          </p:nvPicPr>
          <p:blipFill>
            <a:blip r:embed="rId8"/>
            <a:srcRect/>
            <a:stretch>
              <a:fillRect/>
            </a:stretch>
          </p:blipFill>
          <p:spPr>
            <a:xfrm>
              <a:off x="512280" y="21420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1" name="CustomShape 9"/>
            <p:cNvSpPr/>
            <p:nvPr/>
          </p:nvSpPr>
          <p:spPr>
            <a:xfrm>
              <a:off x="1577160" y="53964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92" name="Group 10"/>
            <p:cNvGrpSpPr/>
            <p:nvPr/>
          </p:nvGrpSpPr>
          <p:grpSpPr>
            <a:xfrm>
              <a:off x="1917720" y="540000"/>
              <a:ext cx="444240" cy="147600"/>
              <a:chOff x="1917720" y="540000"/>
              <a:chExt cx="444240" cy="147600"/>
            </a:xfrm>
          </p:grpSpPr>
          <p:sp>
            <p:nvSpPr>
              <p:cNvPr id="93" name="CustomShape 11"/>
              <p:cNvSpPr/>
              <p:nvPr/>
            </p:nvSpPr>
            <p:spPr>
              <a:xfrm>
                <a:off x="1917720" y="54000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94" name="object 53"/>
              <p:cNvPicPr/>
              <p:nvPr/>
            </p:nvPicPr>
            <p:blipFill>
              <a:blip r:embed="rId9"/>
              <a:srcRect/>
              <a:stretch>
                <a:fillRect/>
              </a:stretch>
            </p:blipFill>
            <p:spPr>
              <a:xfrm>
                <a:off x="2244240" y="54036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5" name="object 54"/>
            <p:cNvPicPr/>
            <p:nvPr/>
          </p:nvPicPr>
          <p:blipFill>
            <a:blip r:embed="rId10"/>
            <a:srcRect/>
            <a:stretch>
              <a:fillRect/>
            </a:stretch>
          </p:blipFill>
          <p:spPr>
            <a:xfrm>
              <a:off x="1556640" y="77508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6" name="Group 12"/>
            <p:cNvGrpSpPr/>
            <p:nvPr/>
          </p:nvGrpSpPr>
          <p:grpSpPr>
            <a:xfrm>
              <a:off x="1762920" y="776160"/>
              <a:ext cx="673920" cy="180000"/>
              <a:chOff x="1762920" y="776160"/>
              <a:chExt cx="673920" cy="180000"/>
            </a:xfrm>
          </p:grpSpPr>
          <p:pic>
            <p:nvPicPr>
              <p:cNvPr id="97" name="object 56"/>
              <p:cNvPicPr/>
              <p:nvPr/>
            </p:nvPicPr>
            <p:blipFill>
              <a:blip r:embed="rId11"/>
              <a:srcRect/>
              <a:stretch>
                <a:fillRect/>
              </a:stretch>
            </p:blipFill>
            <p:spPr>
              <a:xfrm>
                <a:off x="1762920" y="77652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8" name="CustomShape 13"/>
              <p:cNvSpPr/>
              <p:nvPr/>
            </p:nvSpPr>
            <p:spPr>
              <a:xfrm>
                <a:off x="1917720" y="77616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99" name="Group 14"/>
            <p:cNvGrpSpPr/>
            <p:nvPr/>
          </p:nvGrpSpPr>
          <p:grpSpPr>
            <a:xfrm>
              <a:off x="2489040" y="776520"/>
              <a:ext cx="287280" cy="146520"/>
              <a:chOff x="2489040" y="776520"/>
              <a:chExt cx="287280" cy="146520"/>
            </a:xfrm>
          </p:grpSpPr>
          <p:pic>
            <p:nvPicPr>
              <p:cNvPr id="100" name="object 59"/>
              <p:cNvPicPr/>
              <p:nvPr/>
            </p:nvPicPr>
            <p:blipFill>
              <a:blip r:embed="rId12"/>
              <a:srcRect/>
              <a:stretch>
                <a:fillRect/>
              </a:stretch>
            </p:blipFill>
            <p:spPr>
              <a:xfrm>
                <a:off x="2489040" y="77652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1" name="object 60"/>
              <p:cNvPicPr/>
              <p:nvPr/>
            </p:nvPicPr>
            <p:blipFill>
              <a:blip r:embed="rId13"/>
              <a:srcRect/>
              <a:stretch>
                <a:fillRect/>
              </a:stretch>
            </p:blipFill>
            <p:spPr>
              <a:xfrm>
                <a:off x="2658960" y="77652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2" name="Group 15"/>
            <p:cNvGrpSpPr/>
            <p:nvPr/>
          </p:nvGrpSpPr>
          <p:grpSpPr>
            <a:xfrm>
              <a:off x="1556640" y="1009800"/>
              <a:ext cx="1469880" cy="184320"/>
              <a:chOff x="1556640" y="1009800"/>
              <a:chExt cx="1469880" cy="184320"/>
            </a:xfrm>
          </p:grpSpPr>
          <p:pic>
            <p:nvPicPr>
              <p:cNvPr id="103" name="object 62"/>
              <p:cNvPicPr/>
              <p:nvPr/>
            </p:nvPicPr>
            <p:blipFill>
              <a:blip r:embed="rId14"/>
              <a:srcRect/>
              <a:stretch>
                <a:fillRect/>
              </a:stretch>
            </p:blipFill>
            <p:spPr>
              <a:xfrm>
                <a:off x="1556640" y="101700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63"/>
              <p:cNvPicPr/>
              <p:nvPr/>
            </p:nvPicPr>
            <p:blipFill>
              <a:blip r:embed="rId15"/>
              <a:srcRect/>
              <a:stretch>
                <a:fillRect/>
              </a:stretch>
            </p:blipFill>
            <p:spPr>
              <a:xfrm>
                <a:off x="1725840" y="101700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64"/>
              <p:cNvPicPr/>
              <p:nvPr/>
            </p:nvPicPr>
            <p:blipFill>
              <a:blip r:embed="rId16"/>
              <a:srcRect/>
              <a:stretch>
                <a:fillRect/>
              </a:stretch>
            </p:blipFill>
            <p:spPr>
              <a:xfrm>
                <a:off x="1917720" y="100980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5"/>
              <p:cNvPicPr/>
              <p:nvPr/>
            </p:nvPicPr>
            <p:blipFill>
              <a:blip r:embed="rId17"/>
              <a:srcRect/>
              <a:stretch>
                <a:fillRect/>
              </a:stretch>
            </p:blipFill>
            <p:spPr>
              <a:xfrm>
                <a:off x="2300040" y="101700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7" name="CustomShape 16"/>
              <p:cNvSpPr/>
              <p:nvPr/>
            </p:nvSpPr>
            <p:spPr>
              <a:xfrm>
                <a:off x="2494080" y="101592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08" name="object 67"/>
              <p:cNvPicPr/>
              <p:nvPr/>
            </p:nvPicPr>
            <p:blipFill>
              <a:blip r:embed="rId18"/>
              <a:srcRect/>
              <a:stretch>
                <a:fillRect/>
              </a:stretch>
            </p:blipFill>
            <p:spPr>
              <a:xfrm>
                <a:off x="2661480" y="101592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9" name="object 68"/>
              <p:cNvPicPr/>
              <p:nvPr/>
            </p:nvPicPr>
            <p:blipFill>
              <a:blip r:embed="rId19"/>
              <a:srcRect/>
              <a:stretch>
                <a:fillRect/>
              </a:stretch>
            </p:blipFill>
            <p:spPr>
              <a:xfrm>
                <a:off x="2861640" y="101592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0" name="CustomShape 17"/>
          <p:cNvSpPr/>
          <p:nvPr/>
        </p:nvSpPr>
        <p:spPr>
          <a:xfrm>
            <a:off x="6132600" y="808308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1" name="object 48"/>
          <p:cNvPicPr/>
          <p:nvPr/>
        </p:nvPicPr>
        <p:blipFill>
          <a:blip r:embed="rId20"/>
          <a:srcRect/>
          <a:stretch>
            <a:fillRect/>
          </a:stretch>
        </p:blipFill>
        <p:spPr>
          <a:xfrm>
            <a:off x="6226560" y="822708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112" name="Рисунок 7"/>
          <p:cNvPicPr/>
          <p:nvPr/>
        </p:nvPicPr>
        <p:blipFill>
          <a:blip r:embed="rId21"/>
          <a:srcRect/>
          <a:stretch>
            <a:fillRect/>
          </a:stretch>
        </p:blipFill>
        <p:spPr>
          <a:xfrm>
            <a:off x="6148080" y="9595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3" name="Table 18"/>
          <p:cNvGraphicFramePr/>
          <p:nvPr>
            <p:extLst>
              <p:ext uri="{D42A27DB-BD31-4B8C-83A1-F6EECF244321}">
                <p14:modId xmlns:p14="http://schemas.microsoft.com/office/powerpoint/2010/main" val="1494937576"/>
              </p:ext>
            </p:extLst>
          </p:nvPr>
        </p:nvGraphicFramePr>
        <p:xfrm>
          <a:off x="384120" y="2106338"/>
          <a:ext cx="6789600" cy="5194718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9025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536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16.06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latin typeface="Times New Roman" pitchFamily="18" charset="0"/>
                          <a:cs typeface="Times New Roman" pitchFamily="18" charset="0"/>
                        </a:rPr>
                        <a:t>День свежих салатов. Мастер-класс по приготовлению летних </a:t>
                      </a:r>
                      <a:r>
                        <a:rPr lang="ru-RU" sz="1400" b="0" strike="noStrike" spc="-1" smtClean="0">
                          <a:latin typeface="Times New Roman" pitchFamily="18" charset="0"/>
                          <a:cs typeface="Times New Roman" pitchFamily="18" charset="0"/>
                        </a:rPr>
                        <a:t>салатов.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228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17.06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русского кваса</a:t>
                      </a:r>
                      <a:r>
                        <a:rPr lang="ru-RU" sz="1400" b="0" strike="noStrike" spc="-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Дегустация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секреты приготовления..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228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18.06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клубники. Полезные свойства ягоды.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306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19.06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strike="noStrike" spc="-1">
                          <a:latin typeface="Times New Roman" pitchFamily="18" charset="0"/>
                          <a:cs typeface="Times New Roman" pitchFamily="18" charset="0"/>
                        </a:rPr>
                        <a:t>Компьютерная грамотность. Получение государственных услуг СФР через Единый портал государственных услуг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0315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22.06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памяти и скорби. Посещение митинга на мемориале погибшим в ВОВ. РГО «Знание»- лекция «Память пылающих лет» Путь к Победе. 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Calibri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Calibri"/>
                        </a:rPr>
                        <a:t>00</a:t>
                      </a:r>
                      <a:endParaRPr lang="ru-RU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306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latin typeface="Arial"/>
                        </a:rPr>
                        <a:t>23.06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smtClean="0">
                          <a:latin typeface="Times New Roman" pitchFamily="18" charset="0"/>
                          <a:cs typeface="Times New Roman" pitchFamily="18" charset="0"/>
                        </a:rPr>
                        <a:t>Интеллектуальный </a:t>
                      </a:r>
                      <a:r>
                        <a:rPr lang="ru-RU" sz="1400" b="0" strike="noStrike" spc="-1">
                          <a:latin typeface="Times New Roman" pitchFamily="18" charset="0"/>
                          <a:cs typeface="Times New Roman" pitchFamily="18" charset="0"/>
                        </a:rPr>
                        <a:t>марафон. «Умники и умницы», разгадывание кроссвордов, составление пазлов.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3731760" y="30600"/>
            <a:ext cx="3716280" cy="1654560"/>
          </a:xfrm>
          <a:prstGeom prst="rect">
            <a:avLst/>
          </a:prstGeom>
          <a:ln w="0">
            <a:noFill/>
          </a:ln>
        </p:spPr>
      </p:pic>
      <p:sp>
        <p:nvSpPr>
          <p:cNvPr id="39" name="CustomShape 1"/>
          <p:cNvSpPr/>
          <p:nvPr/>
        </p:nvSpPr>
        <p:spPr>
          <a:xfrm>
            <a:off x="195120" y="7219080"/>
            <a:ext cx="7341840" cy="33098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0" name="Group 2"/>
          <p:cNvGrpSpPr/>
          <p:nvPr/>
        </p:nvGrpSpPr>
        <p:grpSpPr>
          <a:xfrm>
            <a:off x="468720" y="8299080"/>
            <a:ext cx="1143720" cy="128880"/>
            <a:chOff x="468720" y="8299080"/>
            <a:chExt cx="1143720" cy="128880"/>
          </a:xfrm>
        </p:grpSpPr>
        <p:pic>
          <p:nvPicPr>
            <p:cNvPr id="41" name="object 36"/>
            <p:cNvPicPr/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468720" y="8299080"/>
              <a:ext cx="99360" cy="128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2" name="CustomShape 3"/>
            <p:cNvSpPr/>
            <p:nvPr/>
          </p:nvSpPr>
          <p:spPr>
            <a:xfrm>
              <a:off x="595440" y="8300880"/>
              <a:ext cx="90720" cy="1256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3" name="object 38"/>
            <p:cNvPicPr/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713160" y="8299080"/>
              <a:ext cx="28836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39"/>
            <p:cNvPicPr/>
            <p:nvPr/>
          </p:nvPicPr>
          <p:blipFill>
            <a:blip r:embed="rId5"/>
            <a:srcRect/>
            <a:stretch>
              <a:fillRect/>
            </a:stretch>
          </p:blipFill>
          <p:spPr>
            <a:xfrm>
              <a:off x="1026000" y="8299080"/>
              <a:ext cx="31536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40"/>
            <p:cNvPicPr/>
            <p:nvPr/>
          </p:nvPicPr>
          <p:blipFill>
            <a:blip r:embed="rId6"/>
            <a:srcRect/>
            <a:stretch>
              <a:fillRect/>
            </a:stretch>
          </p:blipFill>
          <p:spPr>
            <a:xfrm>
              <a:off x="1369800" y="8300880"/>
              <a:ext cx="106200" cy="125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1"/>
            <p:cNvPicPr/>
            <p:nvPr/>
          </p:nvPicPr>
          <p:blipFill>
            <a:blip r:embed="rId7"/>
            <a:srcRect/>
            <a:stretch>
              <a:fillRect/>
            </a:stretch>
          </p:blipFill>
          <p:spPr>
            <a:xfrm>
              <a:off x="1503360" y="8300880"/>
              <a:ext cx="109080" cy="127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7" name="CustomShape 4"/>
          <p:cNvSpPr/>
          <p:nvPr/>
        </p:nvSpPr>
        <p:spPr>
          <a:xfrm>
            <a:off x="4822920" y="316800"/>
            <a:ext cx="2312640" cy="1863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9pPr>
          </a:lstStyle>
          <a:p>
            <a:pPr marL="439560" indent="-4237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i="0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i="0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lang="ru-RU" sz="2700" b="1" i="0" strike="noStrike" spc="-7">
                <a:solidFill>
                  <a:srgbClr val="FFFFFF"/>
                </a:solidFill>
                <a:latin typeface="Calibri"/>
                <a:ea typeface="DejaVu Sans"/>
              </a:rPr>
              <a:t> ИЮНЬ</a:t>
            </a:r>
            <a:r>
              <a:t/>
            </a:r>
            <a:br/>
            <a:r>
              <a:rPr lang="ru-RU" sz="2700" b="1" i="0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i="0" strike="noStrike" spc="-1">
              <a:latin typeface="Arial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417240" y="8371080"/>
            <a:ext cx="5175851" cy="202358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9pPr>
          </a:lstStyle>
          <a:p>
            <a:pPr marL="12600">
              <a:lnSpc>
                <a:spcPct val="75000"/>
              </a:lnSpc>
            </a:pPr>
            <a:r>
              <a:rPr lang="ru-RU" sz="3600" b="1" i="0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endParaRPr lang="ru-RU" sz="3600" b="0" i="0" strike="noStrike" spc="-1"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3600" b="1" i="0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3600" b="1" i="0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600" b="1" i="0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600" b="1" i="0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600" b="1" i="0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3600" b="0" i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i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i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i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356030, Красногвардейский район, с. Красногвардейское, </a:t>
            </a:r>
            <a:endParaRPr lang="ru-RU" sz="1300" b="0" i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ул. Октябрьская, д.39 а</a:t>
            </a:r>
            <a:r>
              <a:t/>
            </a:r>
            <a:br/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(86541)5-55-00</a:t>
            </a:r>
            <a:endParaRPr lang="ru-RU" sz="1300" b="0" i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Кудрявцева Валентина Николаевна</a:t>
            </a:r>
            <a:endParaRPr lang="ru-RU" sz="1300" b="0" i="0" strike="noStrike" spc="-1">
              <a:latin typeface="Arial"/>
            </a:endParaRPr>
          </a:p>
        </p:txBody>
      </p:sp>
      <p:sp>
        <p:nvSpPr>
          <p:cNvPr id="49" name="CustomShape 6"/>
          <p:cNvSpPr/>
          <p:nvPr/>
        </p:nvSpPr>
        <p:spPr>
          <a:xfrm rot="21597600">
            <a:off x="540364" y="1549440"/>
            <a:ext cx="6479273" cy="2859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9pPr>
          </a:lstStyle>
          <a:p>
            <a:pPr algn="just">
              <a:lnSpc>
                <a:spcPct val="112000"/>
              </a:lnSpc>
            </a:pPr>
            <a:r>
              <a:rPr lang="ru-RU" sz="1600" b="1" i="0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i="0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i="0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i="0" strike="noStrike" spc="-12">
                <a:solidFill>
                  <a:srgbClr val="58595B"/>
                </a:solidFill>
                <a:latin typeface="Calibri"/>
                <a:ea typeface="DejaVu Sans"/>
              </a:rPr>
              <a:t> четверг 08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r>
              <a:rPr lang="ru-RU" sz="1600" b="1" i="0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i="0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i="0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i="0" strike="noStrike" spc="-21">
                <a:solidFill>
                  <a:srgbClr val="58595B"/>
                </a:solidFill>
                <a:latin typeface="Calibri"/>
                <a:ea typeface="DejaVu Sans"/>
              </a:rPr>
              <a:t>17:00, пятница 08:00-15-45</a:t>
            </a:r>
            <a:endParaRPr lang="ru-RU" sz="1600" b="0" i="0" strike="noStrike" spc="-1">
              <a:latin typeface="Arial"/>
            </a:endParaRPr>
          </a:p>
        </p:txBody>
      </p:sp>
      <p:sp>
        <p:nvSpPr>
          <p:cNvPr id="50" name="CustomShape 7"/>
          <p:cNvSpPr/>
          <p:nvPr/>
        </p:nvSpPr>
        <p:spPr>
          <a:xfrm>
            <a:off x="6226561" y="8947081"/>
            <a:ext cx="914594" cy="64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>
            <a:defPPr>
              <a:defRPr lang="ru-RU"/>
            </a:defPPr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3pPr>
            <a:lvl4pPr marL="1371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4pPr>
            <a:lvl5pPr marL="18288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5pPr>
            <a:lvl6pPr marL="22860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6pPr>
            <a:lvl7pPr marL="27432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7pPr>
            <a:lvl8pPr marL="32004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8pPr>
            <a:lvl9pPr marL="365760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/>
                <a:ea typeface="DejaVu Sans"/>
                <a:cs typeface="+mn-cs"/>
              </a:defRPr>
            </a:lvl9pPr>
          </a:lstStyle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i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i="0" strike="noStrike" spc="4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i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i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i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i="0" strike="noStrike" spc="4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i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i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i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i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i="0" strike="noStrike" spc="1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i="0" strike="noStrike" spc="-21">
                <a:solidFill>
                  <a:srgbClr val="FFFFFF"/>
                </a:solidFill>
                <a:latin typeface="Calibri"/>
                <a:ea typeface="DejaVu Sans"/>
              </a:rPr>
              <a:t>Ставропольскому краю</a:t>
            </a:r>
            <a:endParaRPr lang="ru-RU" sz="800" b="0" i="0" strike="noStrike" spc="-1">
              <a:latin typeface="Arial"/>
            </a:endParaRPr>
          </a:p>
        </p:txBody>
      </p:sp>
      <p:grpSp>
        <p:nvGrpSpPr>
          <p:cNvPr id="51" name="Group 8"/>
          <p:cNvGrpSpPr/>
          <p:nvPr/>
        </p:nvGrpSpPr>
        <p:grpSpPr>
          <a:xfrm>
            <a:off x="512280" y="214200"/>
            <a:ext cx="2513880" cy="979560"/>
            <a:chOff x="512280" y="214200"/>
            <a:chExt cx="2513880" cy="979560"/>
          </a:xfrm>
        </p:grpSpPr>
        <p:pic>
          <p:nvPicPr>
            <p:cNvPr id="52" name="object 49"/>
            <p:cNvPicPr/>
            <p:nvPr/>
          </p:nvPicPr>
          <p:blipFill>
            <a:blip r:embed="rId8"/>
            <a:srcRect/>
            <a:stretch>
              <a:fillRect/>
            </a:stretch>
          </p:blipFill>
          <p:spPr>
            <a:xfrm>
              <a:off x="512280" y="214200"/>
              <a:ext cx="835560" cy="9532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CustomShape 9"/>
            <p:cNvSpPr/>
            <p:nvPr/>
          </p:nvSpPr>
          <p:spPr>
            <a:xfrm>
              <a:off x="1577160" y="539640"/>
              <a:ext cx="291240" cy="1814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4" name="Group 10"/>
            <p:cNvGrpSpPr/>
            <p:nvPr/>
          </p:nvGrpSpPr>
          <p:grpSpPr>
            <a:xfrm>
              <a:off x="1917720" y="540000"/>
              <a:ext cx="443880" cy="147240"/>
              <a:chOff x="1917720" y="540000"/>
              <a:chExt cx="443880" cy="147240"/>
            </a:xfrm>
          </p:grpSpPr>
          <p:sp>
            <p:nvSpPr>
              <p:cNvPr id="55" name="CustomShape 11"/>
              <p:cNvSpPr/>
              <p:nvPr/>
            </p:nvSpPr>
            <p:spPr>
              <a:xfrm>
                <a:off x="1917720" y="540000"/>
                <a:ext cx="286920" cy="1472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6" name="object 53"/>
              <p:cNvPicPr/>
              <p:nvPr/>
            </p:nvPicPr>
            <p:blipFill>
              <a:blip r:embed="rId9"/>
              <a:srcRect/>
              <a:stretch>
                <a:fillRect/>
              </a:stretch>
            </p:blipFill>
            <p:spPr>
              <a:xfrm>
                <a:off x="2244240" y="540360"/>
                <a:ext cx="117360" cy="1461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/>
            <p:cNvPicPr/>
            <p:nvPr/>
          </p:nvPicPr>
          <p:blipFill>
            <a:blip r:embed="rId10"/>
            <a:srcRect/>
            <a:stretch>
              <a:fillRect/>
            </a:stretch>
          </p:blipFill>
          <p:spPr>
            <a:xfrm>
              <a:off x="1556640" y="775080"/>
              <a:ext cx="155880" cy="1497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Group 12"/>
            <p:cNvGrpSpPr/>
            <p:nvPr/>
          </p:nvGrpSpPr>
          <p:grpSpPr>
            <a:xfrm>
              <a:off x="1762920" y="776160"/>
              <a:ext cx="673560" cy="179640"/>
              <a:chOff x="1762920" y="776160"/>
              <a:chExt cx="673560" cy="179640"/>
            </a:xfrm>
          </p:grpSpPr>
          <p:pic>
            <p:nvPicPr>
              <p:cNvPr id="59" name="object 56"/>
              <p:cNvPicPr/>
              <p:nvPr/>
            </p:nvPicPr>
            <p:blipFill>
              <a:blip r:embed="rId11"/>
              <a:srcRect/>
              <a:stretch>
                <a:fillRect/>
              </a:stretch>
            </p:blipFill>
            <p:spPr>
              <a:xfrm>
                <a:off x="1762920" y="776520"/>
                <a:ext cx="118800" cy="146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CustomShape 13"/>
              <p:cNvSpPr/>
              <p:nvPr/>
            </p:nvSpPr>
            <p:spPr>
              <a:xfrm>
                <a:off x="1917720" y="776160"/>
                <a:ext cx="518760" cy="1796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1" name="Group 14"/>
            <p:cNvGrpSpPr/>
            <p:nvPr/>
          </p:nvGrpSpPr>
          <p:grpSpPr>
            <a:xfrm>
              <a:off x="2489040" y="776520"/>
              <a:ext cx="286920" cy="146160"/>
              <a:chOff x="2489040" y="776520"/>
              <a:chExt cx="286920" cy="146160"/>
            </a:xfrm>
          </p:grpSpPr>
          <p:pic>
            <p:nvPicPr>
              <p:cNvPr id="62" name="object 59"/>
              <p:cNvPicPr/>
              <p:nvPr/>
            </p:nvPicPr>
            <p:blipFill>
              <a:blip r:embed="rId12"/>
              <a:srcRect/>
              <a:stretch>
                <a:fillRect/>
              </a:stretch>
            </p:blipFill>
            <p:spPr>
              <a:xfrm>
                <a:off x="2489040" y="776520"/>
                <a:ext cx="126000" cy="146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/>
              <p:cNvPicPr/>
              <p:nvPr/>
            </p:nvPicPr>
            <p:blipFill>
              <a:blip r:embed="rId13"/>
              <a:srcRect/>
              <a:stretch>
                <a:fillRect/>
              </a:stretch>
            </p:blipFill>
            <p:spPr>
              <a:xfrm>
                <a:off x="2658960" y="776520"/>
                <a:ext cx="117000" cy="1461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Group 15"/>
            <p:cNvGrpSpPr/>
            <p:nvPr/>
          </p:nvGrpSpPr>
          <p:grpSpPr>
            <a:xfrm>
              <a:off x="1556640" y="1009800"/>
              <a:ext cx="1469520" cy="183960"/>
              <a:chOff x="1556640" y="1009800"/>
              <a:chExt cx="1469520" cy="183960"/>
            </a:xfrm>
          </p:grpSpPr>
          <p:pic>
            <p:nvPicPr>
              <p:cNvPr id="65" name="object 62"/>
              <p:cNvPicPr/>
              <p:nvPr/>
            </p:nvPicPr>
            <p:blipFill>
              <a:blip r:embed="rId14"/>
              <a:srcRect/>
              <a:stretch>
                <a:fillRect/>
              </a:stretch>
            </p:blipFill>
            <p:spPr>
              <a:xfrm>
                <a:off x="1556640" y="1017000"/>
                <a:ext cx="139320" cy="151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/>
              <p:cNvPicPr/>
              <p:nvPr/>
            </p:nvPicPr>
            <p:blipFill>
              <a:blip r:embed="rId15"/>
              <a:srcRect/>
              <a:stretch>
                <a:fillRect/>
              </a:stretch>
            </p:blipFill>
            <p:spPr>
              <a:xfrm>
                <a:off x="1725840" y="1017000"/>
                <a:ext cx="160560" cy="151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/>
              <p:cNvPicPr/>
              <p:nvPr/>
            </p:nvPicPr>
            <p:blipFill>
              <a:blip r:embed="rId16"/>
              <a:srcRect/>
              <a:stretch>
                <a:fillRect/>
              </a:stretch>
            </p:blipFill>
            <p:spPr>
              <a:xfrm>
                <a:off x="1917720" y="1009800"/>
                <a:ext cx="356400" cy="183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/>
              <p:cNvPicPr/>
              <p:nvPr/>
            </p:nvPicPr>
            <p:blipFill>
              <a:blip r:embed="rId17"/>
              <a:srcRect/>
              <a:stretch>
                <a:fillRect/>
              </a:stretch>
            </p:blipFill>
            <p:spPr>
              <a:xfrm>
                <a:off x="2300040" y="1017000"/>
                <a:ext cx="160560" cy="1515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CustomShape 16"/>
              <p:cNvSpPr/>
              <p:nvPr/>
            </p:nvSpPr>
            <p:spPr>
              <a:xfrm>
                <a:off x="2494080" y="1015920"/>
                <a:ext cx="134640" cy="1458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0" name="object 67"/>
              <p:cNvPicPr/>
              <p:nvPr/>
            </p:nvPicPr>
            <p:blipFill>
              <a:blip r:embed="rId18"/>
              <a:srcRect/>
              <a:stretch>
                <a:fillRect/>
              </a:stretch>
            </p:blipFill>
            <p:spPr>
              <a:xfrm>
                <a:off x="2661480" y="1015920"/>
                <a:ext cx="166320" cy="177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/>
              <p:cNvPicPr/>
              <p:nvPr/>
            </p:nvPicPr>
            <p:blipFill>
              <a:blip r:embed="rId19"/>
              <a:srcRect/>
              <a:stretch>
                <a:fillRect/>
              </a:stretch>
            </p:blipFill>
            <p:spPr>
              <a:xfrm>
                <a:off x="2861640" y="1015920"/>
                <a:ext cx="164520" cy="1461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CustomShape 17"/>
          <p:cNvSpPr/>
          <p:nvPr/>
        </p:nvSpPr>
        <p:spPr>
          <a:xfrm>
            <a:off x="6225480" y="8155080"/>
            <a:ext cx="811440" cy="8114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3" name="object 48"/>
          <p:cNvPicPr/>
          <p:nvPr/>
        </p:nvPicPr>
        <p:blipFill>
          <a:blip r:embed="rId20"/>
          <a:srcRect/>
          <a:stretch>
            <a:fillRect/>
          </a:stretch>
        </p:blipFill>
        <p:spPr>
          <a:xfrm>
            <a:off x="6332400" y="8299080"/>
            <a:ext cx="597600" cy="512640"/>
          </a:xfrm>
          <a:prstGeom prst="rect">
            <a:avLst/>
          </a:prstGeom>
          <a:ln w="0">
            <a:noFill/>
          </a:ln>
        </p:spPr>
      </p:pic>
      <p:pic>
        <p:nvPicPr>
          <p:cNvPr id="74" name="Рисунок 7"/>
          <p:cNvPicPr/>
          <p:nvPr/>
        </p:nvPicPr>
        <p:blipFill>
          <a:blip r:embed="rId21"/>
          <a:srcRect/>
          <a:stretch>
            <a:fillRect/>
          </a:stretch>
        </p:blipFill>
        <p:spPr>
          <a:xfrm>
            <a:off x="6202080" y="9667080"/>
            <a:ext cx="858240" cy="858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5" name="Table 18"/>
          <p:cNvGraphicFramePr/>
          <p:nvPr>
            <p:extLst>
              <p:ext uri="{D42A27DB-BD31-4B8C-83A1-F6EECF244321}">
                <p14:modId xmlns:p14="http://schemas.microsoft.com/office/powerpoint/2010/main" val="1154533614"/>
              </p:ext>
            </p:extLst>
          </p:nvPr>
        </p:nvGraphicFramePr>
        <p:xfrm>
          <a:off x="383760" y="2178347"/>
          <a:ext cx="6789600" cy="4306097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7127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7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7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6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127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24.06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Просмотри фильма Русского географического общества — Антарктида. Хождение за три моря.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127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25.06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231F2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лимонада. Рецепт приготовления прохладительного напитка.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127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26.06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Посещение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богослужения в Свято-Троицкой церкви.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332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29.06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Круглый стол- «Мои воспоминания».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21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30.06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Литературные чтения. Поэзия- «Есть в женщине особая загадка».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20348.0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Uigh" typeface="Microsoft Uighur"/>
        <a:font script="Beng" typeface="Vrinda"/>
        <a:font script="Thai" typeface="Angsan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Times New Roman"/>
        <a:font script="Arab" typeface="Times New Roman"/>
        <a:font script="Hebr" typeface="Times New Roman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MoolBoran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431</Words>
  <Application>Microsoft Office PowerPoint</Application>
  <PresentationFormat>Произвольный</PresentationFormat>
  <Paragraphs>107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</vt:i4>
      </vt:variant>
    </vt:vector>
  </HeadingPairs>
  <TitlesOfParts>
    <vt:vector size="13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Долидзе Марина Владимировна</dc:creator>
  <cp:lastModifiedBy>Долидзе Марина Владимировна</cp:lastModifiedBy>
  <cp:revision>2</cp:revision>
  <dcterms:created xsi:type="dcterms:W3CDTF">2026-05-29T08:49:51Z</dcterms:created>
  <dcterms:modified xsi:type="dcterms:W3CDTF">2026-05-29T08:51:20Z</dcterms:modified>
</cp:coreProperties>
</file>