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5" autoAdjust="0"/>
    <p:restoredTop sz="94664" autoAdjust="0"/>
  </p:normalViewPr>
  <p:slideViewPr>
    <p:cSldViewPr>
      <p:cViewPr>
        <p:scale>
          <a:sx n="75" d="100"/>
          <a:sy n="75" d="100"/>
        </p:scale>
        <p:origin x="-3216" y="156"/>
      </p:cViewPr>
      <p:guideLst>
        <p:guide orient="horz" pos="3368"/>
        <p:guide pos="23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5E08994-2A8D-46E6-9938-622A50FEE39A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105D5B6-E860-4B5A-B462-DE80895FDE5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36AE4B4-E430-4DBE-AD98-8AEF1B52A13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E30D1E94-9348-4D6C-B1B8-D4C453ADB4D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B8D3A52-6772-4910-9509-5627E4B0BEC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01A54CF-1E22-405D-9CE3-FE64EC17C60A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26B48F2-85D4-4932-9BA9-8435FF683152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2678851-567F-4640-9B1E-F490E6EB874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84C192F-F2D5-4301-9FF1-6B16D7C35C3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BC12E5B-D830-4213-B1CF-C85021BB2C5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306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06200" y="7614360"/>
            <a:ext cx="7345080" cy="307836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078360"/>
              <a:gd name="textAreaBottom" fmla="*/ 3079080 h 3078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468720" y="8473320"/>
            <a:ext cx="1146960" cy="132120"/>
            <a:chOff x="468720" y="8473320"/>
            <a:chExt cx="1146960" cy="13212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468720" y="8473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595440" y="8475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713160" y="8473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026000" y="8473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369800" y="8475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503360" y="8475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426322" y="316800"/>
            <a:ext cx="2712478" cy="1523261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</a:br>
            <a:r>
              <a:rPr lang="ru-RU" sz="2700" b="1" strike="noStrike" spc="-1" dirty="0" smtClean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pc="-7" dirty="0" smtClean="0">
                <a:solidFill>
                  <a:schemeClr val="lt1"/>
                </a:solidFill>
                <a:latin typeface="Calibri"/>
              </a:rPr>
              <a:t>ИЮНЬ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/>
            </a:r>
            <a:b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</a:br>
            <a:r>
              <a:rPr lang="ru-RU" sz="2700" b="1" strike="noStrike" spc="-21" dirty="0" smtClean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417240" y="8714520"/>
            <a:ext cx="5173920" cy="1839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</a:pPr>
            <a:r>
              <a:rPr lang="ru-RU" sz="36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36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36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36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357850, Курский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район,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ст. Курская,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Калинина,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д.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136 А</a:t>
            </a: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Контактный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номер (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87964)5-40-00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Варакова</a:t>
            </a:r>
            <a:r>
              <a:rPr lang="ru-RU" sz="1300" b="0" strike="noStrike" spc="-1" smtClean="0">
                <a:solidFill>
                  <a:srgbClr val="FFFFFF"/>
                </a:solidFill>
                <a:latin typeface="Calibri"/>
              </a:rPr>
              <a:t> Светлана Алексеевна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 rot="21597600">
            <a:off x="543600" y="1552680"/>
            <a:ext cx="6476040" cy="28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algn="just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08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17:00, пятница 08:00-15-45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332400" y="955836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Ставропольскому краю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214200"/>
            <a:ext cx="2517120" cy="982800"/>
            <a:chOff x="512280" y="214200"/>
            <a:chExt cx="2517120" cy="98280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21420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53964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540000"/>
              <a:ext cx="447120" cy="150480"/>
              <a:chOff x="1917720" y="540000"/>
              <a:chExt cx="447120" cy="15048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54000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54036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77508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776160"/>
              <a:ext cx="676800" cy="182880"/>
              <a:chOff x="1762920" y="776160"/>
              <a:chExt cx="676800" cy="18288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77652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77616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776520"/>
              <a:ext cx="290160" cy="149400"/>
              <a:chOff x="2489040" y="776520"/>
              <a:chExt cx="290160" cy="14940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77652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77652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009800"/>
              <a:ext cx="1472760" cy="187200"/>
              <a:chOff x="1556640" y="1009800"/>
              <a:chExt cx="1472760" cy="18720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01700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01700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00980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01700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01592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01592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01592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Овал 3"/>
          <p:cNvSpPr/>
          <p:nvPr/>
        </p:nvSpPr>
        <p:spPr>
          <a:xfrm>
            <a:off x="6225480" y="860256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0" name="object 48"/>
          <p:cNvPicPr/>
          <p:nvPr/>
        </p:nvPicPr>
        <p:blipFill>
          <a:blip r:embed="rId20"/>
          <a:stretch/>
        </p:blipFill>
        <p:spPr>
          <a:xfrm>
            <a:off x="6332400" y="875196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71" name="Рисунок 7"/>
          <p:cNvPicPr/>
          <p:nvPr/>
        </p:nvPicPr>
        <p:blipFill>
          <a:blip r:embed="rId21"/>
          <a:stretch/>
        </p:blipFill>
        <p:spPr>
          <a:xfrm>
            <a:off x="5160600" y="955836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2" name="Таблица 4"/>
          <p:cNvGraphicFramePr/>
          <p:nvPr>
            <p:extLst>
              <p:ext uri="{D42A27DB-BD31-4B8C-83A1-F6EECF244321}">
                <p14:modId xmlns:p14="http://schemas.microsoft.com/office/powerpoint/2010/main" val="2219733103"/>
              </p:ext>
            </p:extLst>
          </p:nvPr>
        </p:nvGraphicFramePr>
        <p:xfrm>
          <a:off x="384120" y="2178349"/>
          <a:ext cx="6789600" cy="5944004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43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841292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01.06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Информационный час к Дню России «Россия- единая и непобедимая»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34341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02, 23. 06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Музыкальные занятия. Репетиция хора «Мои года»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chemeClr val="dk1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 dirty="0">
                          <a:solidFill>
                            <a:schemeClr val="dk1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343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03</a:t>
                      </a:r>
                      <a:r>
                        <a:rPr lang="en-US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,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10.06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Волонтерская деятельность в помощь бойцам СВО. Плетение сетей.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chemeClr val="dk1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 dirty="0">
                          <a:solidFill>
                            <a:schemeClr val="dk1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9062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04</a:t>
                      </a:r>
                      <a:r>
                        <a:rPr lang="en-US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,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15.06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Виртуальные экскурсии. Путешествие по регионам России . Республика Дагестан (Махачкала).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chemeClr val="dk1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>
                          <a:solidFill>
                            <a:schemeClr val="dk1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9062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05,19, 26</a:t>
                      </a:r>
                      <a:r>
                        <a:rPr lang="en-US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,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30.06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Территория хорошего настроения. Настольные игры. Чтение книг. Свободное общение. День именинника.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chemeClr val="dk1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>
                          <a:solidFill>
                            <a:schemeClr val="dk1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343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08.06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  <a:spcAft>
                          <a:spcPts val="595"/>
                        </a:spcAft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Цикл рассказов о русской истории </a:t>
                      </a:r>
                      <a:r>
                        <a:rPr lang="ru-RU" sz="1800" b="0" strike="noStrike" spc="-1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Мединский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В.  «Герои Первой мировой»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chemeClr val="dk1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>
                          <a:solidFill>
                            <a:schemeClr val="dk1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135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09.06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j-lt"/>
                        </a:rPr>
                        <a:t>Пенсионная грамотность.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chemeClr val="dk1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 dirty="0">
                          <a:solidFill>
                            <a:schemeClr val="dk1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306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220" y="7166752"/>
            <a:ext cx="7345080" cy="3372088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078360"/>
              <a:gd name="textAreaBottom" fmla="*/ 3079080 h 3078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315874" y="8227020"/>
            <a:ext cx="1409966" cy="158308"/>
            <a:chOff x="468720" y="8473320"/>
            <a:chExt cx="1146960" cy="13212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468720" y="8473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595440" y="8475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713160" y="8473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026000" y="8473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369800" y="8475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503360" y="8475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282306" y="316800"/>
            <a:ext cx="2856494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/>
            </a:r>
            <a:b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</a:br>
            <a:r>
              <a:rPr lang="ru-RU" sz="2700" b="1" strike="noStrike" spc="-1" dirty="0" smtClean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 ИЮНЬ</a:t>
            </a:r>
            <a:b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</a:b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2026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/>
            </a:r>
            <a:b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</a:b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49858" y="8539380"/>
            <a:ext cx="5341302" cy="18536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74600" rIns="0" bIns="0" anchor="t">
            <a:spAutoFit/>
          </a:bodyPr>
          <a:lstStyle/>
          <a:p>
            <a:pPr marL="12600">
              <a:lnSpc>
                <a:spcPct val="75000"/>
              </a:lnSpc>
            </a:pPr>
            <a:r>
              <a:rPr lang="ru-RU" sz="36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36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36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36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357850, Курский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район,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ст. Курская,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Калинина,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д.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136 А</a:t>
            </a: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Контактный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номер (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87964)5-40-00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Варакова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Светлана Алексеевна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 rot="21597600">
            <a:off x="543600" y="1552680"/>
            <a:ext cx="6476040" cy="28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algn="just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четверг 08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</a:rPr>
              <a:t>17:00, пятница 08:00-15-45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332400" y="955836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Ставропольскому краю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214200"/>
            <a:ext cx="2517120" cy="982800"/>
            <a:chOff x="512280" y="214200"/>
            <a:chExt cx="2517120" cy="98280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21420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53964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540000"/>
              <a:ext cx="447120" cy="150480"/>
              <a:chOff x="1917720" y="540000"/>
              <a:chExt cx="447120" cy="15048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54000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54036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77508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776160"/>
              <a:ext cx="676800" cy="182880"/>
              <a:chOff x="1762920" y="776160"/>
              <a:chExt cx="676800" cy="18288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77652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77616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776520"/>
              <a:ext cx="290160" cy="149400"/>
              <a:chOff x="2489040" y="776520"/>
              <a:chExt cx="290160" cy="14940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77652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77652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009800"/>
              <a:ext cx="1472760" cy="187200"/>
              <a:chOff x="1556640" y="1009800"/>
              <a:chExt cx="1472760" cy="18720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01700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01700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00980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01700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01592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01592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01592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Овал 3"/>
          <p:cNvSpPr/>
          <p:nvPr/>
        </p:nvSpPr>
        <p:spPr>
          <a:xfrm>
            <a:off x="6225480" y="860256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0" name="object 48"/>
          <p:cNvPicPr/>
          <p:nvPr/>
        </p:nvPicPr>
        <p:blipFill>
          <a:blip r:embed="rId20"/>
          <a:stretch/>
        </p:blipFill>
        <p:spPr>
          <a:xfrm>
            <a:off x="6332400" y="875196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71" name="Рисунок 7"/>
          <p:cNvPicPr/>
          <p:nvPr/>
        </p:nvPicPr>
        <p:blipFill>
          <a:blip r:embed="rId21"/>
          <a:stretch/>
        </p:blipFill>
        <p:spPr>
          <a:xfrm>
            <a:off x="5160600" y="955836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2" name="Таблица 4"/>
          <p:cNvGraphicFramePr/>
          <p:nvPr>
            <p:extLst>
              <p:ext uri="{D42A27DB-BD31-4B8C-83A1-F6EECF244321}">
                <p14:modId xmlns:p14="http://schemas.microsoft.com/office/powerpoint/2010/main" val="4286177804"/>
              </p:ext>
            </p:extLst>
          </p:nvPr>
        </p:nvGraphicFramePr>
        <p:xfrm>
          <a:off x="384120" y="2178348"/>
          <a:ext cx="6789600" cy="5256584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7327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732718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11.06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ФП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«Здоровое долголетие». Лекция «Как сохранить здоровье летом»</a:t>
                      </a:r>
                      <a:endParaRPr lang="ru-RU" sz="1800" b="0" strike="noStrike" spc="-1" dirty="0" smtClean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32718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16.06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j-lt"/>
                          <a:cs typeface="Times New Roman" pitchFamily="18" charset="0"/>
                        </a:rPr>
                        <a:t>Книжная выставка «Литературный мост дружбы»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 smtClean="0">
                          <a:solidFill>
                            <a:schemeClr val="dk1"/>
                          </a:solidFill>
                          <a:latin typeface="Calibri"/>
                        </a:rPr>
                        <a:t>10:0</a:t>
                      </a:r>
                      <a:r>
                        <a:rPr lang="ru-RU" sz="1800" b="0" strike="noStrike" spc="-26" dirty="0" smtClean="0">
                          <a:solidFill>
                            <a:schemeClr val="dk1"/>
                          </a:solidFill>
                          <a:latin typeface="Calibri"/>
                        </a:rPr>
                        <a:t>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327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17</a:t>
                      </a:r>
                      <a:r>
                        <a:rPr lang="en-US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,</a:t>
                      </a: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24.06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j-lt"/>
                          <a:cs typeface="Times New Roman" pitchFamily="18" charset="0"/>
                        </a:rPr>
                        <a:t>Мастер-класс. Блюда национальной кухни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chemeClr val="dk1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0" strike="noStrike" spc="-26" dirty="0">
                          <a:solidFill>
                            <a:schemeClr val="dk1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327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</a:t>
                      </a:r>
                      <a:r>
                        <a:rPr lang="en-US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,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29.06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Цикл фильмов «Россия многонациональная страна» ( «Дагестан-край гор», «Казаки»)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327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Открытый урок. Проект Знание. «Память пылающих лет. Путь к Победе»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602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  <a:spcAft>
                          <a:spcPts val="595"/>
                        </a:spcAft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Лекция «Осторожно мошенники»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87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302</Words>
  <Application>Microsoft Office PowerPoint</Application>
  <PresentationFormat>Произвольный</PresentationFormat>
  <Paragraphs>70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МЕРОПРИЯТИЯ НА ИЮНЬ 2026</vt:lpstr>
      <vt:lpstr>МЕРОПРИЯТИЯ  НА ИЮНЬ 2026 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Мельник Наталья Александровна</cp:lastModifiedBy>
  <cp:revision>35</cp:revision>
  <cp:lastPrinted>2025-12-25T09:53:22Z</cp:lastPrinted>
  <dcterms:created xsi:type="dcterms:W3CDTF">2025-11-06T11:20:25Z</dcterms:created>
  <dcterms:modified xsi:type="dcterms:W3CDTF">2026-05-28T05:11:36Z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